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5"/>
  </p:notesMasterIdLst>
  <p:sldIdLst>
    <p:sldId id="256" r:id="rId2"/>
    <p:sldId id="258" r:id="rId3"/>
    <p:sldId id="261" r:id="rId4"/>
  </p:sldIdLst>
  <p:sldSz cx="7559675" cy="10799763"/>
  <p:notesSz cx="6858000" cy="9144000"/>
  <p:embeddedFontLst>
    <p:embeddedFont>
      <p:font typeface="Comic Sans MS" panose="030F0702030302020204" pitchFamily="66" charset="0"/>
      <p:regular r:id="rId6"/>
      <p:bold r:id="rId7"/>
      <p:italic r:id="rId8"/>
      <p:boldItalic r:id="rId9"/>
    </p:embeddedFont>
    <p:embeddedFont>
      <p:font typeface="Twinkl Cursive Unlooped Light" panose="02000000000000000000" pitchFamily="2" charset="0"/>
      <p:regular r:id="rId10"/>
    </p:embeddedFont>
    <p:embeddedFont>
      <p:font typeface="Twinkl Cursive Unlooped Smbold" panose="02000000000000000000" pitchFamily="2" charset="0"/>
      <p:bold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402">
          <p15:clr>
            <a:srgbClr val="A4A3A4"/>
          </p15:clr>
        </p15:guide>
        <p15:guide id="2" pos="23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7537155-621E-40C1-8570-739CDE9D14DD}">
  <a:tblStyle styleId="{37537155-621E-40C1-8570-739CDE9D14DD}"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100" d="100"/>
          <a:sy n="100" d="100"/>
        </p:scale>
        <p:origin x="2412" y="-1158"/>
      </p:cViewPr>
      <p:guideLst>
        <p:guide orient="horz" pos="3402"/>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notesMaster" Target="notesMasters/notesMaster1.xml"/><Relationship Id="rId15" Type="http://schemas.openxmlformats.org/officeDocument/2006/relationships/tableStyles" Target="tableStyles.xml"/><Relationship Id="rId10"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29170"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550190174"/>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28850"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936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c4bb25f916_0_24:notes"/>
          <p:cNvSpPr>
            <a:spLocks noGrp="1" noRot="1" noChangeAspect="1"/>
          </p:cNvSpPr>
          <p:nvPr>
            <p:ph type="sldImg" idx="2"/>
          </p:nvPr>
        </p:nvSpPr>
        <p:spPr>
          <a:xfrm>
            <a:off x="2228850"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c4bb25f916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587978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1c4bb25f916_0_24:notes"/>
          <p:cNvSpPr>
            <a:spLocks noGrp="1" noRot="1" noChangeAspect="1"/>
          </p:cNvSpPr>
          <p:nvPr>
            <p:ph type="sldImg" idx="2"/>
          </p:nvPr>
        </p:nvSpPr>
        <p:spPr>
          <a:xfrm>
            <a:off x="2228850" y="685800"/>
            <a:ext cx="2400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1c4bb25f916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58283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12" y="1563412"/>
            <a:ext cx="7044600" cy="4309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05" y="5950919"/>
            <a:ext cx="7044600" cy="16644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28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05" y="4516220"/>
            <a:ext cx="7044600" cy="1767600"/>
          </a:xfrm>
          <a:prstGeom prst="rect">
            <a:avLst/>
          </a:prstGeom>
        </p:spPr>
        <p:txBody>
          <a:bodyPr spcFirstLastPara="1" wrap="square" lIns="91425" tIns="91425" rIns="91425" bIns="91425" anchor="ctr" anchorCtr="0">
            <a:norm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05" y="934436"/>
            <a:ext cx="7044600" cy="12024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05" y="2419895"/>
            <a:ext cx="7044600" cy="7173600"/>
          </a:xfrm>
          <a:prstGeom prst="rect">
            <a:avLst/>
          </a:prstGeom>
        </p:spPr>
        <p:txBody>
          <a:bodyPr spcFirstLastPara="1" wrap="square" lIns="91425" tIns="91425" rIns="91425" bIns="91425" anchor="t"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05" y="934436"/>
            <a:ext cx="7044600" cy="12024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05" y="2419895"/>
            <a:ext cx="3306900" cy="71736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5291" y="2419895"/>
            <a:ext cx="3306900" cy="7173600"/>
          </a:xfrm>
          <a:prstGeom prst="rect">
            <a:avLst/>
          </a:prstGeom>
        </p:spPr>
        <p:txBody>
          <a:bodyPr spcFirstLastPara="1" wrap="square" lIns="91425" tIns="91425" rIns="91425" bIns="91425" anchor="t" anchorCtr="0">
            <a:normAutofit/>
          </a:bodyPr>
          <a:lstStyle>
            <a:lvl1pPr marL="457200" lvl="0" indent="-317500" rtl="0">
              <a:spcBef>
                <a:spcPts val="0"/>
              </a:spcBef>
              <a:spcAft>
                <a:spcPts val="0"/>
              </a:spcAft>
              <a:buSzPts val="1400"/>
              <a:buChar char="●"/>
              <a:defRPr sz="14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05" y="934436"/>
            <a:ext cx="7044600" cy="1202400"/>
          </a:xfrm>
          <a:prstGeom prst="rect">
            <a:avLst/>
          </a:prstGeom>
        </p:spPr>
        <p:txBody>
          <a:bodyPr spcFirstLastPara="1" wrap="square" lIns="91425" tIns="91425" rIns="91425" bIns="91425" anchor="t" anchorCtr="0">
            <a:norm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05" y="1166614"/>
            <a:ext cx="2321700" cy="1586700"/>
          </a:xfrm>
          <a:prstGeom prst="rect">
            <a:avLst/>
          </a:prstGeom>
        </p:spPr>
        <p:txBody>
          <a:bodyPr spcFirstLastPara="1" wrap="square" lIns="91425" tIns="91425" rIns="91425" bIns="91425" anchor="b" anchorCtr="0">
            <a:norm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05" y="2917795"/>
            <a:ext cx="2321700" cy="6675900"/>
          </a:xfrm>
          <a:prstGeom prst="rect">
            <a:avLst/>
          </a:prstGeom>
        </p:spPr>
        <p:txBody>
          <a:bodyPr spcFirstLastPara="1" wrap="square" lIns="91425" tIns="91425" rIns="91425" bIns="91425" anchor="t" anchorCtr="0">
            <a:normAutofit/>
          </a:bodyPr>
          <a:lstStyle>
            <a:lvl1pPr marL="457200" lvl="0" indent="-304800" rtl="0">
              <a:spcBef>
                <a:spcPts val="0"/>
              </a:spcBef>
              <a:spcAft>
                <a:spcPts val="0"/>
              </a:spcAft>
              <a:buSzPts val="1200"/>
              <a:buChar char="●"/>
              <a:defRPr sz="1200"/>
            </a:lvl1pPr>
            <a:lvl2pPr marL="914400" lvl="1" indent="-304800" rtl="0">
              <a:spcBef>
                <a:spcPts val="0"/>
              </a:spcBef>
              <a:spcAft>
                <a:spcPts val="0"/>
              </a:spcAft>
              <a:buSzPts val="1200"/>
              <a:buChar char="○"/>
              <a:defRPr sz="1200"/>
            </a:lvl2pPr>
            <a:lvl3pPr marL="1371600" lvl="2" indent="-304800" rtl="0">
              <a:spcBef>
                <a:spcPts val="0"/>
              </a:spcBef>
              <a:spcAft>
                <a:spcPts val="0"/>
              </a:spcAft>
              <a:buSzPts val="1200"/>
              <a:buChar char="■"/>
              <a:defRPr sz="1200"/>
            </a:lvl3pPr>
            <a:lvl4pPr marL="1828800" lvl="3" indent="-304800" rtl="0">
              <a:spcBef>
                <a:spcPts val="0"/>
              </a:spcBef>
              <a:spcAft>
                <a:spcPts val="0"/>
              </a:spcAft>
              <a:buSzPts val="1200"/>
              <a:buChar char="●"/>
              <a:defRPr sz="1200"/>
            </a:lvl4pPr>
            <a:lvl5pPr marL="2286000" lvl="4" indent="-304800" rtl="0">
              <a:spcBef>
                <a:spcPts val="0"/>
              </a:spcBef>
              <a:spcAft>
                <a:spcPts val="0"/>
              </a:spcAft>
              <a:buSzPts val="1200"/>
              <a:buChar char="○"/>
              <a:defRPr sz="1200"/>
            </a:lvl5pPr>
            <a:lvl6pPr marL="2743200" lvl="5" indent="-304800" rtl="0">
              <a:spcBef>
                <a:spcPts val="0"/>
              </a:spcBef>
              <a:spcAft>
                <a:spcPts val="0"/>
              </a:spcAft>
              <a:buSzPts val="1200"/>
              <a:buChar char="■"/>
              <a:defRPr sz="1200"/>
            </a:lvl6pPr>
            <a:lvl7pPr marL="3200400" lvl="6" indent="-304800" rtl="0">
              <a:spcBef>
                <a:spcPts val="0"/>
              </a:spcBef>
              <a:spcAft>
                <a:spcPts val="0"/>
              </a:spcAft>
              <a:buSzPts val="1200"/>
              <a:buChar char="●"/>
              <a:defRPr sz="1200"/>
            </a:lvl7pPr>
            <a:lvl8pPr marL="3657600" lvl="7" indent="-304800" rtl="0">
              <a:spcBef>
                <a:spcPts val="0"/>
              </a:spcBef>
              <a:spcAft>
                <a:spcPts val="0"/>
              </a:spcAft>
              <a:buSzPts val="1200"/>
              <a:buChar char="○"/>
              <a:defRPr sz="1200"/>
            </a:lvl8pPr>
            <a:lvl9pPr marL="4114800" lvl="8" indent="-304800" rtl="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325" y="945197"/>
            <a:ext cx="5264700" cy="8589600"/>
          </a:xfrm>
          <a:prstGeom prst="rect">
            <a:avLst/>
          </a:prstGeom>
        </p:spPr>
        <p:txBody>
          <a:bodyPr spcFirstLastPara="1" wrap="square" lIns="91425" tIns="91425" rIns="91425" bIns="91425"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0000" y="-262"/>
            <a:ext cx="3780000" cy="10800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08" y="2589344"/>
            <a:ext cx="3344400" cy="31125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4200"/>
              <a:buNone/>
              <a:defRPr sz="42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08" y="5885722"/>
            <a:ext cx="3344400" cy="25935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100"/>
              <a:buNone/>
              <a:defRPr sz="21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3839" y="1520367"/>
            <a:ext cx="3172500" cy="7758600"/>
          </a:xfrm>
          <a:prstGeom prst="rect">
            <a:avLst/>
          </a:prstGeom>
        </p:spPr>
        <p:txBody>
          <a:bodyPr spcFirstLastPara="1" wrap="square" lIns="91425" tIns="91425" rIns="91425" bIns="91425" anchor="ctr" anchorCtr="0">
            <a:normAutofit/>
          </a:bodyPr>
          <a:lstStyle>
            <a:lvl1pPr marL="457200" lvl="0" indent="-342900" rtl="0">
              <a:spcBef>
                <a:spcPts val="0"/>
              </a:spcBef>
              <a:spcAft>
                <a:spcPts val="0"/>
              </a:spcAft>
              <a:buSzPts val="1800"/>
              <a:buChar char="●"/>
              <a:defRPr/>
            </a:lvl1pPr>
            <a:lvl2pPr marL="914400" lvl="1" indent="-317500" rtl="0">
              <a:spcBef>
                <a:spcPts val="0"/>
              </a:spcBef>
              <a:spcAft>
                <a:spcPts val="0"/>
              </a:spcAft>
              <a:buSzPts val="1400"/>
              <a:buChar char="○"/>
              <a:defRPr/>
            </a:lvl2pPr>
            <a:lvl3pPr marL="1371600" lvl="2" indent="-317500" rtl="0">
              <a:spcBef>
                <a:spcPts val="0"/>
              </a:spcBef>
              <a:spcAft>
                <a:spcPts val="0"/>
              </a:spcAft>
              <a:buSzPts val="1400"/>
              <a:buChar char="■"/>
              <a:defRPr/>
            </a:lvl3pPr>
            <a:lvl4pPr marL="1828800" lvl="3" indent="-317500" rtl="0">
              <a:spcBef>
                <a:spcPts val="0"/>
              </a:spcBef>
              <a:spcAft>
                <a:spcPts val="0"/>
              </a:spcAft>
              <a:buSzPts val="1400"/>
              <a:buChar char="●"/>
              <a:defRPr/>
            </a:lvl4pPr>
            <a:lvl5pPr marL="2286000" lvl="4" indent="-317500" rtl="0">
              <a:spcBef>
                <a:spcPts val="0"/>
              </a:spcBef>
              <a:spcAft>
                <a:spcPts val="0"/>
              </a:spcAft>
              <a:buSzPts val="1400"/>
              <a:buChar char="○"/>
              <a:defRPr/>
            </a:lvl5pPr>
            <a:lvl6pPr marL="2743200" lvl="5" indent="-317500" rtl="0">
              <a:spcBef>
                <a:spcPts val="0"/>
              </a:spcBef>
              <a:spcAft>
                <a:spcPts val="0"/>
              </a:spcAft>
              <a:buSzPts val="1400"/>
              <a:buChar char="■"/>
              <a:defRPr/>
            </a:lvl6pPr>
            <a:lvl7pPr marL="3200400" lvl="6" indent="-317500" rtl="0">
              <a:spcBef>
                <a:spcPts val="0"/>
              </a:spcBef>
              <a:spcAft>
                <a:spcPts val="0"/>
              </a:spcAft>
              <a:buSzPts val="1400"/>
              <a:buChar char="●"/>
              <a:defRPr/>
            </a:lvl7pPr>
            <a:lvl8pPr marL="3657600" lvl="7" indent="-317500" rtl="0">
              <a:spcBef>
                <a:spcPts val="0"/>
              </a:spcBef>
              <a:spcAft>
                <a:spcPts val="0"/>
              </a:spcAft>
              <a:buSzPts val="1400"/>
              <a:buChar char="○"/>
              <a:defRPr/>
            </a:lvl8pPr>
            <a:lvl9pPr marL="4114800" lvl="8" indent="-317500" rtl="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05" y="8883097"/>
            <a:ext cx="4959600" cy="1270500"/>
          </a:xfrm>
          <a:prstGeom prst="rect">
            <a:avLst/>
          </a:prstGeom>
        </p:spPr>
        <p:txBody>
          <a:bodyPr spcFirstLastPara="1" wrap="square" lIns="91425" tIns="91425" rIns="91425" bIns="91425" anchor="ctr" anchorCtr="0">
            <a:normAutofit/>
          </a:bodyPr>
          <a:lstStyle>
            <a:lvl1pPr marL="457200" lvl="0" indent="-228600" rtl="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05" y="2322572"/>
            <a:ext cx="7044600" cy="41229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12000"/>
              <a:buNone/>
              <a:defRPr sz="12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05" y="6618845"/>
            <a:ext cx="7044600" cy="2731200"/>
          </a:xfrm>
          <a:prstGeom prst="rect">
            <a:avLst/>
          </a:prstGeom>
        </p:spPr>
        <p:txBody>
          <a:bodyPr spcFirstLastPara="1" wrap="square" lIns="91425" tIns="91425" rIns="91425" bIns="91425" anchor="t" anchorCtr="0">
            <a:normAutofit/>
          </a:bodyPr>
          <a:lstStyle>
            <a:lvl1pPr marL="457200" lvl="0" indent="-342900" algn="ctr" rtl="0">
              <a:spcBef>
                <a:spcPts val="0"/>
              </a:spcBef>
              <a:spcAft>
                <a:spcPts val="0"/>
              </a:spcAft>
              <a:buSzPts val="1800"/>
              <a:buChar char="●"/>
              <a:defRPr/>
            </a:lvl1pPr>
            <a:lvl2pPr marL="914400" lvl="1" indent="-317500" algn="ctr" rtl="0">
              <a:spcBef>
                <a:spcPts val="0"/>
              </a:spcBef>
              <a:spcAft>
                <a:spcPts val="0"/>
              </a:spcAft>
              <a:buSzPts val="1400"/>
              <a:buChar char="○"/>
              <a:defRPr/>
            </a:lvl2pPr>
            <a:lvl3pPr marL="1371600" lvl="2" indent="-317500" algn="ctr" rtl="0">
              <a:spcBef>
                <a:spcPts val="0"/>
              </a:spcBef>
              <a:spcAft>
                <a:spcPts val="0"/>
              </a:spcAft>
              <a:buSzPts val="1400"/>
              <a:buChar char="■"/>
              <a:defRPr/>
            </a:lvl3pPr>
            <a:lvl4pPr marL="1828800" lvl="3" indent="-317500" algn="ctr" rtl="0">
              <a:spcBef>
                <a:spcPts val="0"/>
              </a:spcBef>
              <a:spcAft>
                <a:spcPts val="0"/>
              </a:spcAft>
              <a:buSzPts val="1400"/>
              <a:buChar char="●"/>
              <a:defRPr/>
            </a:lvl4pPr>
            <a:lvl5pPr marL="2286000" lvl="4" indent="-317500" algn="ctr" rtl="0">
              <a:spcBef>
                <a:spcPts val="0"/>
              </a:spcBef>
              <a:spcAft>
                <a:spcPts val="0"/>
              </a:spcAft>
              <a:buSzPts val="1400"/>
              <a:buChar char="○"/>
              <a:defRPr/>
            </a:lvl5pPr>
            <a:lvl6pPr marL="2743200" lvl="5" indent="-317500" algn="ctr" rtl="0">
              <a:spcBef>
                <a:spcPts val="0"/>
              </a:spcBef>
              <a:spcAft>
                <a:spcPts val="0"/>
              </a:spcAft>
              <a:buSzPts val="1400"/>
              <a:buChar char="■"/>
              <a:defRPr/>
            </a:lvl6pPr>
            <a:lvl7pPr marL="3200400" lvl="6" indent="-317500" algn="ctr" rtl="0">
              <a:spcBef>
                <a:spcPts val="0"/>
              </a:spcBef>
              <a:spcAft>
                <a:spcPts val="0"/>
              </a:spcAft>
              <a:buSzPts val="1400"/>
              <a:buChar char="●"/>
              <a:defRPr/>
            </a:lvl7pPr>
            <a:lvl8pPr marL="3657600" lvl="7" indent="-317500" algn="ctr" rtl="0">
              <a:spcBef>
                <a:spcPts val="0"/>
              </a:spcBef>
              <a:spcAft>
                <a:spcPts val="0"/>
              </a:spcAft>
              <a:buSzPts val="1400"/>
              <a:buChar char="○"/>
              <a:defRPr/>
            </a:lvl8pPr>
            <a:lvl9pPr marL="4114800" lvl="8" indent="-317500" algn="ctr" rtl="0">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4788" y="9791531"/>
            <a:ext cx="453600" cy="8265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05" y="934436"/>
            <a:ext cx="7044600" cy="1202400"/>
          </a:xfrm>
          <a:prstGeom prst="rect">
            <a:avLst/>
          </a:prstGeom>
          <a:noFill/>
          <a:ln>
            <a:noFill/>
          </a:ln>
        </p:spPr>
        <p:txBody>
          <a:bodyPr spcFirstLastPara="1" wrap="square" lIns="91425" tIns="91425" rIns="91425" bIns="91425" anchor="t" anchorCtr="0">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05" y="2419895"/>
            <a:ext cx="7044600" cy="7173600"/>
          </a:xfrm>
          <a:prstGeom prst="rect">
            <a:avLst/>
          </a:prstGeom>
          <a:noFill/>
          <a:ln>
            <a:noFill/>
          </a:ln>
        </p:spPr>
        <p:txBody>
          <a:bodyPr spcFirstLastPara="1" wrap="square" lIns="91425" tIns="91425" rIns="91425" bIns="91425" anchor="t" anchorCtr="0">
            <a:normAutofit/>
          </a:bodyPr>
          <a:lstStyle>
            <a:lvl1pPr marL="457200" lvl="0" indent="-342900" rtl="0">
              <a:lnSpc>
                <a:spcPct val="115000"/>
              </a:lnSpc>
              <a:spcBef>
                <a:spcPts val="0"/>
              </a:spcBef>
              <a:spcAft>
                <a:spcPts val="0"/>
              </a:spcAft>
              <a:buClr>
                <a:schemeClr val="dk2"/>
              </a:buClr>
              <a:buSzPts val="1800"/>
              <a:buChar char="●"/>
              <a:defRPr sz="1800">
                <a:solidFill>
                  <a:schemeClr val="dk2"/>
                </a:solidFill>
              </a:defRPr>
            </a:lvl1pPr>
            <a:lvl2pPr marL="914400" lvl="1" indent="-317500" rtl="0">
              <a:lnSpc>
                <a:spcPct val="115000"/>
              </a:lnSpc>
              <a:spcBef>
                <a:spcPts val="0"/>
              </a:spcBef>
              <a:spcAft>
                <a:spcPts val="0"/>
              </a:spcAft>
              <a:buClr>
                <a:schemeClr val="dk2"/>
              </a:buClr>
              <a:buSzPts val="1400"/>
              <a:buChar char="○"/>
              <a:defRPr>
                <a:solidFill>
                  <a:schemeClr val="dk2"/>
                </a:solidFill>
              </a:defRPr>
            </a:lvl2pPr>
            <a:lvl3pPr marL="1371600" lvl="2" indent="-317500" rtl="0">
              <a:lnSpc>
                <a:spcPct val="115000"/>
              </a:lnSpc>
              <a:spcBef>
                <a:spcPts val="0"/>
              </a:spcBef>
              <a:spcAft>
                <a:spcPts val="0"/>
              </a:spcAft>
              <a:buClr>
                <a:schemeClr val="dk2"/>
              </a:buClr>
              <a:buSzPts val="1400"/>
              <a:buChar char="■"/>
              <a:defRPr>
                <a:solidFill>
                  <a:schemeClr val="dk2"/>
                </a:solidFill>
              </a:defRPr>
            </a:lvl3pPr>
            <a:lvl4pPr marL="1828800" lvl="3" indent="-317500" rtl="0">
              <a:lnSpc>
                <a:spcPct val="115000"/>
              </a:lnSpc>
              <a:spcBef>
                <a:spcPts val="0"/>
              </a:spcBef>
              <a:spcAft>
                <a:spcPts val="0"/>
              </a:spcAft>
              <a:buClr>
                <a:schemeClr val="dk2"/>
              </a:buClr>
              <a:buSzPts val="1400"/>
              <a:buChar char="●"/>
              <a:defRPr>
                <a:solidFill>
                  <a:schemeClr val="dk2"/>
                </a:solidFill>
              </a:defRPr>
            </a:lvl4pPr>
            <a:lvl5pPr marL="2286000" lvl="4" indent="-317500" rtl="0">
              <a:lnSpc>
                <a:spcPct val="115000"/>
              </a:lnSpc>
              <a:spcBef>
                <a:spcPts val="0"/>
              </a:spcBef>
              <a:spcAft>
                <a:spcPts val="0"/>
              </a:spcAft>
              <a:buClr>
                <a:schemeClr val="dk2"/>
              </a:buClr>
              <a:buSzPts val="1400"/>
              <a:buChar char="○"/>
              <a:defRPr>
                <a:solidFill>
                  <a:schemeClr val="dk2"/>
                </a:solidFill>
              </a:defRPr>
            </a:lvl5pPr>
            <a:lvl6pPr marL="2743200" lvl="5" indent="-317500" rtl="0">
              <a:lnSpc>
                <a:spcPct val="115000"/>
              </a:lnSpc>
              <a:spcBef>
                <a:spcPts val="0"/>
              </a:spcBef>
              <a:spcAft>
                <a:spcPts val="0"/>
              </a:spcAft>
              <a:buClr>
                <a:schemeClr val="dk2"/>
              </a:buClr>
              <a:buSzPts val="1400"/>
              <a:buChar char="■"/>
              <a:defRPr>
                <a:solidFill>
                  <a:schemeClr val="dk2"/>
                </a:solidFill>
              </a:defRPr>
            </a:lvl6pPr>
            <a:lvl7pPr marL="3200400" lvl="6" indent="-317500" rtl="0">
              <a:lnSpc>
                <a:spcPct val="115000"/>
              </a:lnSpc>
              <a:spcBef>
                <a:spcPts val="0"/>
              </a:spcBef>
              <a:spcAft>
                <a:spcPts val="0"/>
              </a:spcAft>
              <a:buClr>
                <a:schemeClr val="dk2"/>
              </a:buClr>
              <a:buSzPts val="1400"/>
              <a:buChar char="●"/>
              <a:defRPr>
                <a:solidFill>
                  <a:schemeClr val="dk2"/>
                </a:solidFill>
              </a:defRPr>
            </a:lvl7pPr>
            <a:lvl8pPr marL="3657600" lvl="7" indent="-317500" rtl="0">
              <a:lnSpc>
                <a:spcPct val="115000"/>
              </a:lnSpc>
              <a:spcBef>
                <a:spcPts val="0"/>
              </a:spcBef>
              <a:spcAft>
                <a:spcPts val="0"/>
              </a:spcAft>
              <a:buClr>
                <a:schemeClr val="dk2"/>
              </a:buClr>
              <a:buSzPts val="1400"/>
              <a:buChar char="○"/>
              <a:defRPr>
                <a:solidFill>
                  <a:schemeClr val="dk2"/>
                </a:solidFill>
              </a:defRPr>
            </a:lvl8pPr>
            <a:lvl9pPr marL="4114800" lvl="8" indent="-317500" rtl="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4788" y="9791531"/>
            <a:ext cx="453600" cy="826500"/>
          </a:xfrm>
          <a:prstGeom prst="rect">
            <a:avLst/>
          </a:prstGeom>
          <a:noFill/>
          <a:ln>
            <a:noFill/>
          </a:ln>
        </p:spPr>
        <p:txBody>
          <a:bodyPr spcFirstLastPara="1" wrap="square" lIns="91425" tIns="91425" rIns="91425" bIns="91425" anchor="ctr" anchorCtr="0">
            <a:normAutofit/>
          </a:bodyPr>
          <a:lstStyle>
            <a:lvl1pPr lvl="0" algn="r" rtl="0">
              <a:buNone/>
              <a:defRPr sz="1000">
                <a:solidFill>
                  <a:schemeClr val="dk2"/>
                </a:solidFill>
              </a:defRPr>
            </a:lvl1pPr>
            <a:lvl2pPr lvl="1" algn="r" rtl="0">
              <a:buNone/>
              <a:defRPr sz="1000">
                <a:solidFill>
                  <a:schemeClr val="dk2"/>
                </a:solidFill>
              </a:defRPr>
            </a:lvl2pPr>
            <a:lvl3pPr lvl="2" algn="r" rtl="0">
              <a:buNone/>
              <a:defRPr sz="1000">
                <a:solidFill>
                  <a:schemeClr val="dk2"/>
                </a:solidFill>
              </a:defRPr>
            </a:lvl3pPr>
            <a:lvl4pPr lvl="3" algn="r" rtl="0">
              <a:buNone/>
              <a:defRPr sz="1000">
                <a:solidFill>
                  <a:schemeClr val="dk2"/>
                </a:solidFill>
              </a:defRPr>
            </a:lvl4pPr>
            <a:lvl5pPr lvl="4" algn="r" rtl="0">
              <a:buNone/>
              <a:defRPr sz="1000">
                <a:solidFill>
                  <a:schemeClr val="dk2"/>
                </a:solidFill>
              </a:defRPr>
            </a:lvl5pPr>
            <a:lvl6pPr lvl="5" algn="r" rtl="0">
              <a:buNone/>
              <a:defRPr sz="1000">
                <a:solidFill>
                  <a:schemeClr val="dk2"/>
                </a:solidFill>
              </a:defRPr>
            </a:lvl6pPr>
            <a:lvl7pPr lvl="6" algn="r" rtl="0">
              <a:buNone/>
              <a:defRPr sz="1000">
                <a:solidFill>
                  <a:schemeClr val="dk2"/>
                </a:solidFill>
              </a:defRPr>
            </a:lvl7pPr>
            <a:lvl8pPr lvl="7" algn="r" rtl="0">
              <a:buNone/>
              <a:defRPr sz="1000">
                <a:solidFill>
                  <a:schemeClr val="dk2"/>
                </a:solidFill>
              </a:defRPr>
            </a:lvl8pPr>
            <a:lvl9pPr lvl="8" algn="r" rtl="0">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hyperlink" Target="https://www.exevalleyfederation.co.uk/Parent-Handbook-07022022121633/" TargetMode="External"/><Relationship Id="rId3" Type="http://schemas.openxmlformats.org/officeDocument/2006/relationships/image" Target="../media/image5.png"/><Relationship Id="rId7" Type="http://schemas.openxmlformats.org/officeDocument/2006/relationships/hyperlink" Target="https://www.exevalleyfederation.co.uk/Home-Learning/" TargetMode="External"/><Relationship Id="rId12"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hyperlink" Target="https://www.exevalleyfederation.co.uk/Extra-Curricular-Clubs/" TargetMode="External"/><Relationship Id="rId11" Type="http://schemas.openxmlformats.org/officeDocument/2006/relationships/image" Target="../media/image6.png"/><Relationship Id="rId5" Type="http://schemas.openxmlformats.org/officeDocument/2006/relationships/hyperlink" Target="https://www.exevalleyfederation.co.uk/Key-Information/Term-Dates/" TargetMode="External"/><Relationship Id="rId10" Type="http://schemas.openxmlformats.org/officeDocument/2006/relationships/hyperlink" Target="https://www.exevalleyfederation.co.uk/Cheriton-Fitzpaine/Diary-Dates/" TargetMode="External"/><Relationship Id="rId4" Type="http://schemas.openxmlformats.org/officeDocument/2006/relationships/hyperlink" Target="https://www.exevalleyfederation.co.uk/School-Meals-24022019155602/" TargetMode="External"/><Relationship Id="rId9" Type="http://schemas.openxmlformats.org/officeDocument/2006/relationships/hyperlink" Target="https://login.schoolgateway.com/0/auth/login"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3.JPG"/><Relationship Id="rId13" Type="http://schemas.openxmlformats.org/officeDocument/2006/relationships/image" Target="../media/image18.JPG"/><Relationship Id="rId3" Type="http://schemas.openxmlformats.org/officeDocument/2006/relationships/image" Target="../media/image8.JPG"/><Relationship Id="rId7" Type="http://schemas.openxmlformats.org/officeDocument/2006/relationships/image" Target="../media/image12.JPG"/><Relationship Id="rId12" Type="http://schemas.openxmlformats.org/officeDocument/2006/relationships/image" Target="../media/image17.JPG"/><Relationship Id="rId2" Type="http://schemas.openxmlformats.org/officeDocument/2006/relationships/notesSlide" Target="../notesSlides/notesSlide3.xml"/><Relationship Id="rId16" Type="http://schemas.openxmlformats.org/officeDocument/2006/relationships/image" Target="../media/image21.JPG"/><Relationship Id="rId1" Type="http://schemas.openxmlformats.org/officeDocument/2006/relationships/slideLayout" Target="../slideLayouts/slideLayout1.xml"/><Relationship Id="rId6" Type="http://schemas.openxmlformats.org/officeDocument/2006/relationships/image" Target="../media/image11.jpg"/><Relationship Id="rId11" Type="http://schemas.openxmlformats.org/officeDocument/2006/relationships/image" Target="../media/image16.JPG"/><Relationship Id="rId5" Type="http://schemas.openxmlformats.org/officeDocument/2006/relationships/image" Target="../media/image10.JPG"/><Relationship Id="rId15" Type="http://schemas.openxmlformats.org/officeDocument/2006/relationships/image" Target="../media/image20.JPG"/><Relationship Id="rId10" Type="http://schemas.openxmlformats.org/officeDocument/2006/relationships/image" Target="../media/image15.JPG"/><Relationship Id="rId4" Type="http://schemas.openxmlformats.org/officeDocument/2006/relationships/image" Target="../media/image9.JPG"/><Relationship Id="rId9" Type="http://schemas.openxmlformats.org/officeDocument/2006/relationships/image" Target="../media/image14.JPG"/><Relationship Id="rId14"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53"/>
        <p:cNvGrpSpPr/>
        <p:nvPr/>
      </p:nvGrpSpPr>
      <p:grpSpPr>
        <a:xfrm>
          <a:off x="0" y="0"/>
          <a:ext cx="0" cy="0"/>
          <a:chOff x="0" y="0"/>
          <a:chExt cx="0" cy="0"/>
        </a:xfrm>
      </p:grpSpPr>
      <p:sp>
        <p:nvSpPr>
          <p:cNvPr id="4" name="Oval 3">
            <a:extLst>
              <a:ext uri="{FF2B5EF4-FFF2-40B4-BE49-F238E27FC236}">
                <a16:creationId xmlns:a16="http://schemas.microsoft.com/office/drawing/2014/main" id="{9F6BADE0-4C9D-4833-99EE-9988191DADEF}"/>
              </a:ext>
            </a:extLst>
          </p:cNvPr>
          <p:cNvSpPr/>
          <p:nvPr/>
        </p:nvSpPr>
        <p:spPr>
          <a:xfrm>
            <a:off x="405200" y="828933"/>
            <a:ext cx="1177421" cy="62061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Google Shape;54;p13"/>
          <p:cNvSpPr txBox="1"/>
          <p:nvPr/>
        </p:nvSpPr>
        <p:spPr>
          <a:xfrm>
            <a:off x="125" y="204250"/>
            <a:ext cx="7560000" cy="422345"/>
          </a:xfrm>
          <a:prstGeom prst="rect">
            <a:avLst/>
          </a:prstGeom>
          <a:solidFill>
            <a:srgbClr val="0000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600" b="1" dirty="0">
                <a:solidFill>
                  <a:schemeClr val="lt1"/>
                </a:solidFill>
                <a:latin typeface="Twinkl Cursive Unlooped Smbold" panose="02000000000000000000" pitchFamily="2" charset="0"/>
              </a:rPr>
              <a:t>Cheriton </a:t>
            </a:r>
            <a:r>
              <a:rPr lang="en-GB" sz="1600" b="1" dirty="0" err="1">
                <a:solidFill>
                  <a:schemeClr val="lt1"/>
                </a:solidFill>
                <a:latin typeface="Twinkl Cursive Unlooped Smbold" panose="02000000000000000000" pitchFamily="2" charset="0"/>
              </a:rPr>
              <a:t>Fitzpaine</a:t>
            </a:r>
            <a:r>
              <a:rPr lang="en-GB" sz="1600" b="1" dirty="0">
                <a:solidFill>
                  <a:schemeClr val="lt1"/>
                </a:solidFill>
                <a:latin typeface="Twinkl Cursive Unlooped Smbold" panose="02000000000000000000" pitchFamily="2" charset="0"/>
              </a:rPr>
              <a:t> Primary School</a:t>
            </a:r>
            <a:endParaRPr sz="1600" b="1" dirty="0">
              <a:solidFill>
                <a:schemeClr val="lt1"/>
              </a:solidFill>
              <a:latin typeface="Twinkl Cursive Unlooped Smbold" panose="02000000000000000000" pitchFamily="2" charset="0"/>
            </a:endParaRPr>
          </a:p>
          <a:p>
            <a:pPr marL="0" lvl="0" indent="0" algn="ctr" rtl="0">
              <a:spcBef>
                <a:spcPts val="0"/>
              </a:spcBef>
              <a:spcAft>
                <a:spcPts val="0"/>
              </a:spcAft>
              <a:buNone/>
            </a:pPr>
            <a:r>
              <a:rPr lang="en-GB" sz="1100" b="1" dirty="0">
                <a:solidFill>
                  <a:schemeClr val="lt1"/>
                </a:solidFill>
              </a:rPr>
              <a:t>School Newsletter</a:t>
            </a:r>
            <a:endParaRPr sz="800" b="1" dirty="0">
              <a:solidFill>
                <a:schemeClr val="lt1"/>
              </a:solidFill>
            </a:endParaRPr>
          </a:p>
        </p:txBody>
      </p:sp>
      <p:sp>
        <p:nvSpPr>
          <p:cNvPr id="55" name="Google Shape;55;p13"/>
          <p:cNvSpPr/>
          <p:nvPr/>
        </p:nvSpPr>
        <p:spPr>
          <a:xfrm>
            <a:off x="178456" y="1550174"/>
            <a:ext cx="3504912" cy="4760820"/>
          </a:xfrm>
          <a:prstGeom prst="roundRect">
            <a:avLst>
              <a:gd name="adj" fmla="val 7674"/>
            </a:avLst>
          </a:prstGeom>
          <a:solidFill>
            <a:schemeClr val="lt1"/>
          </a:solidFill>
          <a:ln w="9525" cap="flat" cmpd="sng">
            <a:solidFill>
              <a:schemeClr val="dk2"/>
            </a:solidFill>
            <a:prstDash val="solid"/>
            <a:round/>
            <a:headEnd type="none" w="sm" len="sm"/>
            <a:tailEnd type="none" w="sm" len="sm"/>
          </a:ln>
        </p:spPr>
        <p:txBody>
          <a:bodyPr spcFirstLastPara="1" wrap="square" lIns="0" tIns="288000" rIns="0" bIns="0" anchor="t" anchorCtr="0">
            <a:noAutofit/>
          </a:bodyPr>
          <a:lstStyle/>
          <a:p>
            <a:pPr algn="ctr"/>
            <a:endParaRPr lang="en-GB" sz="1100" b="1" dirty="0">
              <a:latin typeface="Twinkl Cursive Unlooped Light" panose="02000000000000000000" pitchFamily="2" charset="0"/>
            </a:endParaRPr>
          </a:p>
          <a:p>
            <a:pPr algn="ctr"/>
            <a:r>
              <a:rPr lang="en-GB" sz="1100" b="1" dirty="0">
                <a:latin typeface="Twinkl Cursive Unlooped Light" panose="02000000000000000000" pitchFamily="2" charset="0"/>
              </a:rPr>
              <a:t> </a:t>
            </a:r>
            <a:endParaRPr lang="en-GB" sz="1100" dirty="0">
              <a:latin typeface="Twinkl Cursive Unlooped Light" panose="02000000000000000000" pitchFamily="2" charset="0"/>
            </a:endParaRPr>
          </a:p>
          <a:p>
            <a:pPr algn="ctr" fontAlgn="base"/>
            <a:r>
              <a:rPr lang="en-GB" sz="1100" dirty="0">
                <a:latin typeface="Twinkl Cursive Unlooped Light" panose="02000000000000000000" pitchFamily="2" charset="0"/>
              </a:rPr>
              <a:t>Our annual parent survey has now been analysed by governors and they have written a short summary report of the main findings from what you shared with us. This has been immensely helpful to us in shaping our priorities for next year through the Federation Development Plan and the school plans that are now being written by Heads and their staff teams. The report is attached to this week’s newsletters but the headlines of what you would like us to do are: </a:t>
            </a:r>
          </a:p>
          <a:p>
            <a:pPr algn="ctr" fontAlgn="base"/>
            <a:r>
              <a:rPr lang="en-GB" sz="1100" dirty="0">
                <a:latin typeface="Twinkl Cursive Unlooped Light" panose="02000000000000000000" pitchFamily="2" charset="0"/>
              </a:rPr>
              <a:t>Securing wrap around provision for all schools and increasing the breadth and access to after school clubs for all children to enjoy </a:t>
            </a:r>
          </a:p>
          <a:p>
            <a:pPr algn="ctr" fontAlgn="base"/>
            <a:r>
              <a:rPr lang="en-GB" sz="1100" dirty="0">
                <a:latin typeface="Twinkl Cursive Unlooped Light" panose="02000000000000000000" pitchFamily="2" charset="0"/>
              </a:rPr>
              <a:t>Managing the small number of children with additional needs and accessing additional funding to improve SEND provision </a:t>
            </a:r>
          </a:p>
          <a:p>
            <a:pPr algn="ctr" fontAlgn="base"/>
            <a:r>
              <a:rPr lang="en-GB" sz="1100" dirty="0">
                <a:latin typeface="Twinkl Cursive Unlooped Light" panose="02000000000000000000" pitchFamily="2" charset="0"/>
              </a:rPr>
              <a:t>Developing and sustaining the federation-wide sporting and culture events, including sporting competitions and festivals, musical performances, concerts and shows </a:t>
            </a:r>
          </a:p>
          <a:p>
            <a:pPr algn="ctr" fontAlgn="base"/>
            <a:r>
              <a:rPr lang="en-GB" sz="1100" dirty="0">
                <a:latin typeface="Twinkl Cursive Unlooped Light" panose="02000000000000000000" pitchFamily="2" charset="0"/>
              </a:rPr>
              <a:t> </a:t>
            </a:r>
          </a:p>
          <a:p>
            <a:pPr algn="ctr" fontAlgn="base"/>
            <a:r>
              <a:rPr lang="en-GB" sz="1100" dirty="0">
                <a:latin typeface="Twinkl Cursive Unlooped Light" panose="02000000000000000000" pitchFamily="2" charset="0"/>
              </a:rPr>
              <a:t>We will continue to work on these during the coming year and share with you the events as next year unfolds. We already have some plans for federation-wide events in the coming year, including Showdown in the spring term. </a:t>
            </a:r>
          </a:p>
          <a:p>
            <a:pPr algn="ctr"/>
            <a:endParaRPr lang="en-GB" sz="1100" dirty="0">
              <a:latin typeface="Twinkl Cursive Unlooped Light" panose="02000000000000000000" pitchFamily="2" charset="0"/>
            </a:endParaRPr>
          </a:p>
        </p:txBody>
      </p:sp>
      <p:sp>
        <p:nvSpPr>
          <p:cNvPr id="56" name="Google Shape;56;p13"/>
          <p:cNvSpPr/>
          <p:nvPr/>
        </p:nvSpPr>
        <p:spPr>
          <a:xfrm>
            <a:off x="6245385" y="85872"/>
            <a:ext cx="1204506" cy="1081445"/>
          </a:xfrm>
          <a:prstGeom prst="ellipse">
            <a:avLst/>
          </a:prstGeom>
          <a:solidFill>
            <a:schemeClr val="lt2"/>
          </a:solidFill>
          <a:ln w="2857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1200" dirty="0">
                <a:latin typeface="Twinkl Cursive Unlooped Smbold" panose="02000000000000000000" pitchFamily="2" charset="0"/>
              </a:rPr>
              <a:t>Thursday 27</a:t>
            </a:r>
            <a:r>
              <a:rPr lang="en-GB" sz="1200" baseline="30000" dirty="0">
                <a:latin typeface="Twinkl Cursive Unlooped Smbold" panose="02000000000000000000" pitchFamily="2" charset="0"/>
              </a:rPr>
              <a:t>th</a:t>
            </a:r>
            <a:r>
              <a:rPr lang="en-GB" sz="1200" dirty="0">
                <a:latin typeface="Twinkl Cursive Unlooped Smbold" panose="02000000000000000000" pitchFamily="2" charset="0"/>
              </a:rPr>
              <a:t> June  2024</a:t>
            </a:r>
          </a:p>
        </p:txBody>
      </p:sp>
      <p:sp>
        <p:nvSpPr>
          <p:cNvPr id="58" name="Google Shape;58;p13"/>
          <p:cNvSpPr txBox="1"/>
          <p:nvPr/>
        </p:nvSpPr>
        <p:spPr>
          <a:xfrm>
            <a:off x="1325590" y="1650701"/>
            <a:ext cx="1210643" cy="46932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GB" sz="1050" b="1" dirty="0">
                <a:latin typeface="Twinkl Cursive Unlooped Smbold" panose="02000000000000000000" pitchFamily="2" charset="0"/>
              </a:rPr>
              <a:t>From Mr Jolliffe</a:t>
            </a:r>
            <a:endParaRPr sz="1050" b="1" dirty="0">
              <a:latin typeface="Twinkl Cursive Unlooped Smbold" panose="02000000000000000000" pitchFamily="2" charset="0"/>
            </a:endParaRPr>
          </a:p>
          <a:p>
            <a:pPr marL="0" lvl="0" indent="0" algn="ctr" rtl="0">
              <a:spcBef>
                <a:spcPts val="0"/>
              </a:spcBef>
              <a:spcAft>
                <a:spcPts val="0"/>
              </a:spcAft>
              <a:buNone/>
            </a:pPr>
            <a:r>
              <a:rPr lang="en-GB" sz="700" dirty="0"/>
              <a:t>Executive Head</a:t>
            </a:r>
            <a:endParaRPr sz="700" dirty="0"/>
          </a:p>
        </p:txBody>
      </p:sp>
      <p:pic>
        <p:nvPicPr>
          <p:cNvPr id="59" name="Google Shape;59;p13" descr="1507199583343_Capture.png"/>
          <p:cNvPicPr preferRelativeResize="0"/>
          <p:nvPr/>
        </p:nvPicPr>
        <p:blipFill rotWithShape="1">
          <a:blip r:embed="rId3">
            <a:alphaModFix/>
          </a:blip>
          <a:srcRect r="70344"/>
          <a:stretch/>
        </p:blipFill>
        <p:spPr>
          <a:xfrm>
            <a:off x="4521032" y="784094"/>
            <a:ext cx="555762" cy="703257"/>
          </a:xfrm>
          <a:prstGeom prst="ellipse">
            <a:avLst/>
          </a:prstGeom>
          <a:noFill/>
          <a:ln>
            <a:noFill/>
          </a:ln>
          <a:effectLst>
            <a:outerShdw blurRad="50800" dist="50800" dir="5400000" algn="ctr" rotWithShape="0">
              <a:srgbClr val="000000"/>
            </a:outerShdw>
          </a:effectLst>
        </p:spPr>
      </p:pic>
      <p:sp>
        <p:nvSpPr>
          <p:cNvPr id="10" name="Google Shape;55;p13">
            <a:extLst>
              <a:ext uri="{FF2B5EF4-FFF2-40B4-BE49-F238E27FC236}">
                <a16:creationId xmlns:a16="http://schemas.microsoft.com/office/drawing/2014/main" id="{282149BC-9E8E-437F-B08D-0B6101ECAC0A}"/>
              </a:ext>
            </a:extLst>
          </p:cNvPr>
          <p:cNvSpPr/>
          <p:nvPr/>
        </p:nvSpPr>
        <p:spPr>
          <a:xfrm>
            <a:off x="3876307" y="1550174"/>
            <a:ext cx="3504912" cy="6075127"/>
          </a:xfrm>
          <a:prstGeom prst="roundRect">
            <a:avLst>
              <a:gd name="adj" fmla="val 4734"/>
            </a:avLst>
          </a:prstGeom>
          <a:solidFill>
            <a:schemeClr val="lt1"/>
          </a:solidFill>
          <a:ln w="9525" cap="flat" cmpd="sng">
            <a:solidFill>
              <a:schemeClr val="dk2"/>
            </a:solidFill>
            <a:prstDash val="solid"/>
            <a:round/>
            <a:headEnd type="none" w="sm" len="sm"/>
            <a:tailEnd type="none" w="sm" len="sm"/>
          </a:ln>
        </p:spPr>
        <p:txBody>
          <a:bodyPr spcFirstLastPara="1" wrap="square" lIns="108000" tIns="288000" rIns="108000" bIns="0" anchor="t" anchorCtr="0">
            <a:noAutofit/>
          </a:bodyPr>
          <a:lstStyle/>
          <a:p>
            <a:pPr algn="ctr" fontAlgn="base"/>
            <a:endParaRPr lang="en-GB" sz="1100" dirty="0">
              <a:latin typeface="Twinkl Cursive Unlooped Light" panose="02000000000000000000" pitchFamily="2" charset="0"/>
            </a:endParaRPr>
          </a:p>
          <a:p>
            <a:pPr algn="ctr" fontAlgn="base"/>
            <a:r>
              <a:rPr lang="en-GB" sz="1100" dirty="0">
                <a:latin typeface="Twinkl Cursive Unlooped Light" panose="02000000000000000000" pitchFamily="2" charset="0"/>
              </a:rPr>
              <a:t>​</a:t>
            </a:r>
          </a:p>
          <a:p>
            <a:pPr algn="ctr" fontAlgn="base"/>
            <a:r>
              <a:rPr lang="en-GB" sz="1100" dirty="0">
                <a:latin typeface="Twinkl Cursive Unlooped Light" panose="02000000000000000000" pitchFamily="2" charset="0"/>
              </a:rPr>
              <a:t>The end of the summer term is always busy, and this week has certainly been that! On Wednesday afternoon it was really lovely to see Beech teaching their favourite game (Castles!) to the children in Oak. It was great fun, with lots of squeals of laughter and a far amount of competitive spirit (and that was just the teachers!)</a:t>
            </a:r>
          </a:p>
          <a:p>
            <a:pPr algn="ctr" fontAlgn="base"/>
            <a:r>
              <a:rPr lang="en-GB" sz="1100" dirty="0">
                <a:latin typeface="Twinkl Cursive Unlooped Light" panose="02000000000000000000" pitchFamily="2" charset="0"/>
              </a:rPr>
              <a:t>Thursday was a fantastic day for all children in Beech. Y5s headed to QE for a Quogwarts transition event with other children from local primary schools. They enjoyed making slime and wands, playing a game of Quidditch and participating in a herbology class. Meanwhile Y6 headed to Sandford for a transition event with children from Newton St </a:t>
            </a:r>
            <a:r>
              <a:rPr lang="en-GB" sz="1100" dirty="0" err="1">
                <a:latin typeface="Twinkl Cursive Unlooped Light" panose="02000000000000000000" pitchFamily="2" charset="0"/>
              </a:rPr>
              <a:t>Cyres</a:t>
            </a:r>
            <a:r>
              <a:rPr lang="en-GB" sz="1100" dirty="0">
                <a:latin typeface="Twinkl Cursive Unlooped Light" panose="02000000000000000000" pitchFamily="2" charset="0"/>
              </a:rPr>
              <a:t>, Sandford and </a:t>
            </a:r>
            <a:r>
              <a:rPr lang="en-GB" sz="1100" dirty="0" err="1">
                <a:latin typeface="Twinkl Cursive Unlooped Light" panose="02000000000000000000" pitchFamily="2" charset="0"/>
              </a:rPr>
              <a:t>Brampford</a:t>
            </a:r>
            <a:r>
              <a:rPr lang="en-GB" sz="1100" dirty="0">
                <a:latin typeface="Twinkl Cursive Unlooped Light" panose="02000000000000000000" pitchFamily="2" charset="0"/>
              </a:rPr>
              <a:t> Speke. They enjoyed taking part in a first aid session, drama session, campfire and </a:t>
            </a:r>
            <a:r>
              <a:rPr lang="en-GB" sz="1100" dirty="0" err="1">
                <a:latin typeface="Twinkl Cursive Unlooped Light" panose="02000000000000000000" pitchFamily="2" charset="0"/>
              </a:rPr>
              <a:t>monoprinting</a:t>
            </a:r>
            <a:r>
              <a:rPr lang="en-GB" sz="1100" dirty="0">
                <a:latin typeface="Twinkl Cursive Unlooped Light" panose="02000000000000000000" pitchFamily="2" charset="0"/>
              </a:rPr>
              <a:t> art masterclass. As always, the children have been fantastic, throwing themselves into all the activities and mixing well with the other children.</a:t>
            </a:r>
          </a:p>
          <a:p>
            <a:pPr algn="ctr" fontAlgn="base"/>
            <a:endParaRPr lang="en-GB" sz="1100" dirty="0">
              <a:latin typeface="Twinkl Cursive Unlooped Light" panose="02000000000000000000" pitchFamily="2" charset="0"/>
            </a:endParaRPr>
          </a:p>
          <a:p>
            <a:pPr algn="ctr" fontAlgn="base"/>
            <a:r>
              <a:rPr lang="en-GB" sz="1100" dirty="0">
                <a:latin typeface="Twinkl Cursive Unlooped Light" panose="02000000000000000000" pitchFamily="2" charset="0"/>
              </a:rPr>
              <a:t>I am delighted to be in a position to share the teaching teams for next year.  </a:t>
            </a:r>
          </a:p>
          <a:p>
            <a:pPr fontAlgn="base"/>
            <a:endParaRPr lang="en-GB" sz="1100" dirty="0">
              <a:latin typeface="Twinkl Cursive Unlooped Light" panose="02000000000000000000" pitchFamily="2" charset="0"/>
            </a:endParaRPr>
          </a:p>
          <a:p>
            <a:pPr marL="171450" indent="-171450" fontAlgn="base">
              <a:buFont typeface="Arial" panose="020B0604020202020204" pitchFamily="34" charset="0"/>
              <a:buChar char="•"/>
            </a:pPr>
            <a:r>
              <a:rPr lang="en-GB" sz="1100" b="1" dirty="0">
                <a:latin typeface="Twinkl Cursive Unlooped Light" panose="02000000000000000000" pitchFamily="2" charset="0"/>
              </a:rPr>
              <a:t>Maple: </a:t>
            </a:r>
            <a:r>
              <a:rPr lang="en-GB" sz="1100" dirty="0">
                <a:latin typeface="Twinkl Cursive Unlooped Light" panose="02000000000000000000" pitchFamily="2" charset="0"/>
              </a:rPr>
              <a:t>Mrs May and Mrs Moore</a:t>
            </a:r>
          </a:p>
          <a:p>
            <a:pPr marL="171450" indent="-171450" fontAlgn="base">
              <a:buFont typeface="Arial" panose="020B0604020202020204" pitchFamily="34" charset="0"/>
              <a:buChar char="•"/>
            </a:pPr>
            <a:r>
              <a:rPr lang="en-GB" sz="1100" b="1" dirty="0">
                <a:latin typeface="Twinkl Cursive Unlooped Light" panose="02000000000000000000" pitchFamily="2" charset="0"/>
              </a:rPr>
              <a:t>Ash: </a:t>
            </a:r>
            <a:r>
              <a:rPr lang="en-GB" sz="1100" dirty="0">
                <a:latin typeface="Twinkl Cursive Unlooped Light" panose="02000000000000000000" pitchFamily="2" charset="0"/>
              </a:rPr>
              <a:t>Mrs </a:t>
            </a:r>
            <a:r>
              <a:rPr lang="en-GB" sz="1100" dirty="0" err="1">
                <a:latin typeface="Twinkl Cursive Unlooped Light" panose="02000000000000000000" pitchFamily="2" charset="0"/>
              </a:rPr>
              <a:t>Woolacott</a:t>
            </a:r>
            <a:r>
              <a:rPr lang="en-GB" sz="1100" dirty="0">
                <a:latin typeface="Twinkl Cursive Unlooped Light" panose="02000000000000000000" pitchFamily="2" charset="0"/>
              </a:rPr>
              <a:t> and Mrs Heathershaw</a:t>
            </a:r>
          </a:p>
          <a:p>
            <a:pPr marL="171450" indent="-171450" fontAlgn="base">
              <a:buFont typeface="Arial" panose="020B0604020202020204" pitchFamily="34" charset="0"/>
              <a:buChar char="•"/>
            </a:pPr>
            <a:r>
              <a:rPr lang="en-GB" sz="1100" b="1" dirty="0">
                <a:latin typeface="Twinkl Cursive Unlooped Light" panose="02000000000000000000" pitchFamily="2" charset="0"/>
              </a:rPr>
              <a:t>Oak: </a:t>
            </a:r>
            <a:r>
              <a:rPr lang="en-GB" sz="1100" dirty="0">
                <a:latin typeface="Twinkl Cursive Unlooped Light" panose="02000000000000000000" pitchFamily="2" charset="0"/>
              </a:rPr>
              <a:t>Mrs Parkes and Mr Nichols</a:t>
            </a:r>
          </a:p>
          <a:p>
            <a:pPr marL="171450" indent="-171450" fontAlgn="base">
              <a:buFont typeface="Arial" panose="020B0604020202020204" pitchFamily="34" charset="0"/>
              <a:buChar char="•"/>
            </a:pPr>
            <a:r>
              <a:rPr lang="en-GB" sz="1100" b="1" dirty="0">
                <a:latin typeface="Twinkl Cursive Unlooped Light" panose="02000000000000000000" pitchFamily="2" charset="0"/>
              </a:rPr>
              <a:t>Beech</a:t>
            </a:r>
            <a:r>
              <a:rPr lang="en-GB" sz="1100" dirty="0">
                <a:latin typeface="Twinkl Cursive Unlooped Light" panose="02000000000000000000" pitchFamily="2" charset="0"/>
              </a:rPr>
              <a:t>: Mr Perkins and Mrs Theedom</a:t>
            </a:r>
          </a:p>
          <a:p>
            <a:pPr algn="ctr" fontAlgn="base"/>
            <a:endParaRPr lang="en-GB" sz="1100" dirty="0">
              <a:latin typeface="Twinkl Cursive Unlooped Light" panose="02000000000000000000" pitchFamily="2" charset="0"/>
            </a:endParaRPr>
          </a:p>
          <a:p>
            <a:pPr algn="ctr" fontAlgn="base"/>
            <a:r>
              <a:rPr lang="en-GB" sz="1100" dirty="0">
                <a:latin typeface="Twinkl Cursive Unlooped Light" panose="02000000000000000000" pitchFamily="2" charset="0"/>
              </a:rPr>
              <a:t>Please remember tomorrow is a Staff Development Day so school is closed for all pupils.</a:t>
            </a:r>
          </a:p>
          <a:p>
            <a:pPr algn="ctr"/>
            <a:br>
              <a:rPr lang="en-GB" sz="1100" dirty="0">
                <a:latin typeface="Twinkl Cursive Unlooped Light" panose="02000000000000000000" pitchFamily="2" charset="0"/>
              </a:rPr>
            </a:br>
            <a:endParaRPr lang="en-GB" sz="1100" dirty="0">
              <a:latin typeface="Twinkl Cursive Unlooped Light" panose="02000000000000000000" pitchFamily="2" charset="0"/>
            </a:endParaRPr>
          </a:p>
        </p:txBody>
      </p:sp>
      <p:sp>
        <p:nvSpPr>
          <p:cNvPr id="2" name="Rectangle 1">
            <a:extLst>
              <a:ext uri="{FF2B5EF4-FFF2-40B4-BE49-F238E27FC236}">
                <a16:creationId xmlns:a16="http://schemas.microsoft.com/office/drawing/2014/main" id="{49590386-8C22-4352-B3B2-2DB5E9E363EC}"/>
              </a:ext>
            </a:extLst>
          </p:cNvPr>
          <p:cNvSpPr/>
          <p:nvPr/>
        </p:nvSpPr>
        <p:spPr>
          <a:xfrm>
            <a:off x="4902482" y="1675819"/>
            <a:ext cx="1452562" cy="361637"/>
          </a:xfrm>
          <a:prstGeom prst="rect">
            <a:avLst/>
          </a:prstGeom>
        </p:spPr>
        <p:txBody>
          <a:bodyPr wrap="square">
            <a:spAutoFit/>
          </a:bodyPr>
          <a:lstStyle/>
          <a:p>
            <a:pPr lvl="0" algn="ctr"/>
            <a:r>
              <a:rPr lang="en-GB" sz="1050" b="1" dirty="0">
                <a:latin typeface="Twinkl Cursive Unlooped Smbold" panose="02000000000000000000" pitchFamily="2" charset="0"/>
              </a:rPr>
              <a:t>From Mrs Theedom</a:t>
            </a:r>
          </a:p>
          <a:p>
            <a:pPr lvl="0" algn="ctr"/>
            <a:r>
              <a:rPr lang="en-GB" sz="700" dirty="0"/>
              <a:t>Head Of School</a:t>
            </a:r>
          </a:p>
        </p:txBody>
      </p:sp>
      <p:pic>
        <p:nvPicPr>
          <p:cNvPr id="14" name="Google Shape;59;p13" descr="1507199583343_Capture.png">
            <a:extLst>
              <a:ext uri="{FF2B5EF4-FFF2-40B4-BE49-F238E27FC236}">
                <a16:creationId xmlns:a16="http://schemas.microsoft.com/office/drawing/2014/main" id="{2BEFC0C4-DF86-43DA-A2AA-3F78AB5AAC87}"/>
              </a:ext>
            </a:extLst>
          </p:cNvPr>
          <p:cNvPicPr preferRelativeResize="0"/>
          <p:nvPr/>
        </p:nvPicPr>
        <p:blipFill rotWithShape="1">
          <a:blip r:embed="rId3">
            <a:alphaModFix/>
          </a:blip>
          <a:srcRect r="70344"/>
          <a:stretch/>
        </p:blipFill>
        <p:spPr>
          <a:xfrm>
            <a:off x="1461170" y="71563"/>
            <a:ext cx="555762" cy="703257"/>
          </a:xfrm>
          <a:prstGeom prst="ellipse">
            <a:avLst/>
          </a:prstGeom>
          <a:noFill/>
          <a:ln>
            <a:noFill/>
          </a:ln>
        </p:spPr>
      </p:pic>
      <p:sp>
        <p:nvSpPr>
          <p:cNvPr id="16" name="Google Shape;55;p13">
            <a:extLst>
              <a:ext uri="{FF2B5EF4-FFF2-40B4-BE49-F238E27FC236}">
                <a16:creationId xmlns:a16="http://schemas.microsoft.com/office/drawing/2014/main" id="{D6E710FD-C1EB-4DAD-A573-73695B140D4B}"/>
              </a:ext>
            </a:extLst>
          </p:cNvPr>
          <p:cNvSpPr/>
          <p:nvPr/>
        </p:nvSpPr>
        <p:spPr>
          <a:xfrm>
            <a:off x="176889" y="8891464"/>
            <a:ext cx="3504912" cy="928983"/>
          </a:xfrm>
          <a:prstGeom prst="roundRect">
            <a:avLst>
              <a:gd name="adj" fmla="val 8073"/>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algn="ctr" fontAlgn="base"/>
            <a:r>
              <a:rPr lang="en-GB" sz="1100" b="1" dirty="0">
                <a:latin typeface="Twinkl Cursive Unlooped Light" panose="02000000000000000000" pitchFamily="2" charset="0"/>
              </a:rPr>
              <a:t>STAFF DEVELOPMENT DAY</a:t>
            </a:r>
            <a:r>
              <a:rPr lang="en-GB" sz="1100" dirty="0">
                <a:latin typeface="Twinkl Cursive Unlooped Light" panose="02000000000000000000" pitchFamily="2" charset="0"/>
              </a:rPr>
              <a:t> </a:t>
            </a:r>
          </a:p>
          <a:p>
            <a:pPr algn="ctr" fontAlgn="base"/>
            <a:r>
              <a:rPr lang="en-GB" sz="1100" dirty="0">
                <a:latin typeface="Twinkl Cursive Unlooped Light" panose="02000000000000000000" pitchFamily="2" charset="0"/>
              </a:rPr>
              <a:t>A final reminder that tomorrow, Friday, 28</a:t>
            </a:r>
            <a:r>
              <a:rPr lang="en-GB" sz="1100" baseline="30000" dirty="0">
                <a:latin typeface="Twinkl Cursive Unlooped Light" panose="02000000000000000000" pitchFamily="2" charset="0"/>
              </a:rPr>
              <a:t>th</a:t>
            </a:r>
            <a:r>
              <a:rPr lang="en-GB" sz="1100" dirty="0">
                <a:latin typeface="Twinkl Cursive Unlooped Light" panose="02000000000000000000" pitchFamily="2" charset="0"/>
              </a:rPr>
              <a:t> June, is a Staff Development Day and all the federation schools will be closed for staff training. We look forward to seeing the children back at school on Monday, 1</a:t>
            </a:r>
            <a:r>
              <a:rPr lang="en-GB" sz="1100" baseline="30000" dirty="0">
                <a:latin typeface="Twinkl Cursive Unlooped Light" panose="02000000000000000000" pitchFamily="2" charset="0"/>
              </a:rPr>
              <a:t>st</a:t>
            </a:r>
            <a:r>
              <a:rPr lang="en-GB" sz="1100" dirty="0">
                <a:latin typeface="Twinkl Cursive Unlooped Light" panose="02000000000000000000" pitchFamily="2" charset="0"/>
              </a:rPr>
              <a:t> July. </a:t>
            </a:r>
          </a:p>
          <a:p>
            <a:pPr algn="ctr" fontAlgn="base"/>
            <a:endParaRPr sz="1100" dirty="0">
              <a:latin typeface="Twinkl Cursive Unlooped Light" panose="02000000000000000000" pitchFamily="2" charset="0"/>
            </a:endParaRPr>
          </a:p>
        </p:txBody>
      </p:sp>
      <p:sp>
        <p:nvSpPr>
          <p:cNvPr id="17" name="Google Shape;55;p13">
            <a:extLst>
              <a:ext uri="{FF2B5EF4-FFF2-40B4-BE49-F238E27FC236}">
                <a16:creationId xmlns:a16="http://schemas.microsoft.com/office/drawing/2014/main" id="{18A3D2CF-1E16-428A-B7AC-0B7C6DDFEA26}"/>
              </a:ext>
            </a:extLst>
          </p:cNvPr>
          <p:cNvSpPr/>
          <p:nvPr/>
        </p:nvSpPr>
        <p:spPr>
          <a:xfrm>
            <a:off x="176889" y="6375557"/>
            <a:ext cx="3504912" cy="2451344"/>
          </a:xfrm>
          <a:prstGeom prst="roundRect">
            <a:avLst>
              <a:gd name="adj" fmla="val 9671"/>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algn="ctr" fontAlgn="base"/>
            <a:r>
              <a:rPr lang="en-GB" sz="1100" b="1" dirty="0">
                <a:latin typeface="Twinkl Cursive Unlooped Light" panose="02000000000000000000" pitchFamily="2" charset="0"/>
              </a:rPr>
              <a:t>YEAR SIX CELEBRATION DAYS</a:t>
            </a:r>
            <a:r>
              <a:rPr lang="en-GB" sz="1100" dirty="0">
                <a:latin typeface="Twinkl Cursive Unlooped Light" panose="02000000000000000000" pitchFamily="2" charset="0"/>
              </a:rPr>
              <a:t> </a:t>
            </a:r>
          </a:p>
          <a:p>
            <a:pPr algn="ctr" fontAlgn="base"/>
            <a:r>
              <a:rPr lang="en-GB" sz="1100" dirty="0">
                <a:latin typeface="Twinkl Cursive Unlooped Light" panose="02000000000000000000" pitchFamily="2" charset="0"/>
              </a:rPr>
              <a:t>It has been great to see the Year 6s from the different schools coming together over the last two days to share a range of learning experiences that will prepare them for the next stage of their learning journey and beyond. The children have been based at Silverton and Sandford schools and have worked together on a range of projects including art, games, outdoor learning, first aid training and an opportunity to reflect on their transition to secondary school. Many thanks to everyone who led groups throughout the two days and to Mrs Powell for organising the day and, of course, to all the parents who helped by bringing their children to the host schools. </a:t>
            </a:r>
          </a:p>
          <a:p>
            <a:pPr algn="ctr" fontAlgn="base"/>
            <a:endParaRPr sz="1100" dirty="0">
              <a:latin typeface="Twinkl Cursive Unlooped Light" panose="02000000000000000000" pitchFamily="2" charset="0"/>
            </a:endParaRPr>
          </a:p>
        </p:txBody>
      </p:sp>
      <p:pic>
        <p:nvPicPr>
          <p:cNvPr id="18" name="Picture 2" descr="Image preview">
            <a:extLst>
              <a:ext uri="{FF2B5EF4-FFF2-40B4-BE49-F238E27FC236}">
                <a16:creationId xmlns:a16="http://schemas.microsoft.com/office/drawing/2014/main" id="{9E1FD222-1311-41AF-9880-CD62D4BF9B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8587" y="828515"/>
            <a:ext cx="607020" cy="78045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19" name="Picture 18">
            <a:extLst>
              <a:ext uri="{FF2B5EF4-FFF2-40B4-BE49-F238E27FC236}">
                <a16:creationId xmlns:a16="http://schemas.microsoft.com/office/drawing/2014/main" id="{10BC8D38-F8ED-4E43-A84B-2D2F7E366257}"/>
              </a:ext>
            </a:extLst>
          </p:cNvPr>
          <p:cNvPicPr>
            <a:picLocks noChangeAspect="1"/>
          </p:cNvPicPr>
          <p:nvPr/>
        </p:nvPicPr>
        <p:blipFill rotWithShape="1">
          <a:blip r:embed="rId5">
            <a:extLst>
              <a:ext uri="{28A0092B-C50C-407E-A947-70E740481C1C}">
                <a14:useLocalDpi xmlns:a14="http://schemas.microsoft.com/office/drawing/2010/main" val="0"/>
              </a:ext>
            </a:extLst>
          </a:blip>
          <a:srcRect l="1" r="6448"/>
          <a:stretch/>
        </p:blipFill>
        <p:spPr>
          <a:xfrm>
            <a:off x="563022" y="916284"/>
            <a:ext cx="840231" cy="404799"/>
          </a:xfrm>
          <a:prstGeom prst="rect">
            <a:avLst/>
          </a:prstGeom>
        </p:spPr>
      </p:pic>
      <p:sp>
        <p:nvSpPr>
          <p:cNvPr id="20" name="Google Shape;55;p13">
            <a:extLst>
              <a:ext uri="{FF2B5EF4-FFF2-40B4-BE49-F238E27FC236}">
                <a16:creationId xmlns:a16="http://schemas.microsoft.com/office/drawing/2014/main" id="{69CC2288-9582-4878-A74D-2DD3FC665AD3}"/>
              </a:ext>
            </a:extLst>
          </p:cNvPr>
          <p:cNvSpPr/>
          <p:nvPr/>
        </p:nvSpPr>
        <p:spPr>
          <a:xfrm>
            <a:off x="176889" y="9883480"/>
            <a:ext cx="7204330" cy="830412"/>
          </a:xfrm>
          <a:prstGeom prst="roundRect">
            <a:avLst>
              <a:gd name="adj" fmla="val 8073"/>
            </a:avLst>
          </a:prstGeom>
          <a:solidFill>
            <a:schemeClr val="lt1"/>
          </a:solidFill>
          <a:ln w="9525" cap="flat" cmpd="sng">
            <a:solidFill>
              <a:schemeClr val="dk2"/>
            </a:solidFill>
            <a:prstDash val="solid"/>
            <a:round/>
            <a:headEnd type="none" w="sm" len="sm"/>
            <a:tailEnd type="none" w="sm" len="sm"/>
          </a:ln>
        </p:spPr>
        <p:txBody>
          <a:bodyPr spcFirstLastPara="1" wrap="square" lIns="0" tIns="0" rIns="0" bIns="0" anchor="t" anchorCtr="0">
            <a:noAutofit/>
          </a:bodyPr>
          <a:lstStyle/>
          <a:p>
            <a:pPr algn="ctr"/>
            <a:r>
              <a:rPr lang="en-GB" sz="1100" b="1" dirty="0">
                <a:latin typeface="Twinkl Cursive Unlooped Light" panose="02000000000000000000" pitchFamily="2" charset="0"/>
              </a:rPr>
              <a:t>LORDS MEADOW SPORTS SESSIONS</a:t>
            </a:r>
            <a:r>
              <a:rPr lang="en-GB" sz="1100" dirty="0">
                <a:latin typeface="Twinkl Cursive Unlooped Light" panose="02000000000000000000" pitchFamily="2" charset="0"/>
              </a:rPr>
              <a:t> </a:t>
            </a:r>
          </a:p>
          <a:p>
            <a:pPr algn="ctr"/>
            <a:endParaRPr lang="en-GB" sz="1100" dirty="0">
              <a:latin typeface="Twinkl Cursive Unlooped Light" panose="02000000000000000000" pitchFamily="2" charset="0"/>
            </a:endParaRPr>
          </a:p>
          <a:p>
            <a:pPr algn="ctr"/>
            <a:r>
              <a:rPr lang="en-GB" sz="1100" dirty="0">
                <a:latin typeface="Twinkl Cursive Unlooped Light" panose="02000000000000000000" pitchFamily="2" charset="0"/>
              </a:rPr>
              <a:t>The final session at Lords Meadow this year will now be on Friday 19th July. This is because of the Staff Development Day on Friday, 28th June, the general election on Thursday 4</a:t>
            </a:r>
            <a:r>
              <a:rPr lang="en-GB" sz="1100" baseline="30000" dirty="0">
                <a:latin typeface="Twinkl Cursive Unlooped Light" panose="02000000000000000000" pitchFamily="2" charset="0"/>
              </a:rPr>
              <a:t>th</a:t>
            </a:r>
            <a:r>
              <a:rPr lang="en-GB" sz="1100" dirty="0">
                <a:latin typeface="Twinkl Cursive Unlooped Light" panose="02000000000000000000" pitchFamily="2" charset="0"/>
              </a:rPr>
              <a:t> July, and the circus day on Friday 12</a:t>
            </a:r>
            <a:r>
              <a:rPr lang="en-GB" sz="1100" baseline="30000" dirty="0">
                <a:latin typeface="Twinkl Cursive Unlooped Light" panose="02000000000000000000" pitchFamily="2" charset="0"/>
              </a:rPr>
              <a:t>th</a:t>
            </a:r>
            <a:r>
              <a:rPr lang="en-GB" sz="1100" dirty="0">
                <a:latin typeface="Twinkl Cursive Unlooped Light" panose="02000000000000000000" pitchFamily="2" charset="0"/>
              </a:rPr>
              <a:t> July. </a:t>
            </a:r>
            <a:endParaRPr lang="en-GB" sz="1100" b="1" dirty="0">
              <a:latin typeface="Twinkl Cursive Unlooped Light" panose="02000000000000000000" pitchFamily="2" charset="0"/>
            </a:endParaRPr>
          </a:p>
        </p:txBody>
      </p:sp>
      <p:pic>
        <p:nvPicPr>
          <p:cNvPr id="3" name="Picture 2">
            <a:extLst>
              <a:ext uri="{FF2B5EF4-FFF2-40B4-BE49-F238E27FC236}">
                <a16:creationId xmlns:a16="http://schemas.microsoft.com/office/drawing/2014/main" id="{63FD7938-FC6A-4FDA-A80A-89A193F037D7}"/>
              </a:ext>
            </a:extLst>
          </p:cNvPr>
          <p:cNvPicPr>
            <a:picLocks noChangeAspect="1"/>
          </p:cNvPicPr>
          <p:nvPr/>
        </p:nvPicPr>
        <p:blipFill>
          <a:blip r:embed="rId6"/>
          <a:stretch>
            <a:fillRect/>
          </a:stretch>
        </p:blipFill>
        <p:spPr>
          <a:xfrm>
            <a:off x="1602828" y="828514"/>
            <a:ext cx="653034" cy="780455"/>
          </a:xfrm>
          <a:prstGeom prst="rect">
            <a:avLst/>
          </a:prstGeom>
          <a:solidFill>
            <a:srgbClr val="FFFFFF">
              <a:shade val="85000"/>
            </a:srgbClr>
          </a:solidFill>
          <a:ln w="571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Google Shape;55;p13">
            <a:extLst>
              <a:ext uri="{FF2B5EF4-FFF2-40B4-BE49-F238E27FC236}">
                <a16:creationId xmlns:a16="http://schemas.microsoft.com/office/drawing/2014/main" id="{F58C8283-57B9-4531-9913-2B32D47B6934}"/>
              </a:ext>
            </a:extLst>
          </p:cNvPr>
          <p:cNvSpPr/>
          <p:nvPr/>
        </p:nvSpPr>
        <p:spPr>
          <a:xfrm>
            <a:off x="3876307" y="7688124"/>
            <a:ext cx="3504912" cy="2132323"/>
          </a:xfrm>
          <a:prstGeom prst="roundRect">
            <a:avLst>
              <a:gd name="adj" fmla="val 8073"/>
            </a:avLst>
          </a:prstGeom>
          <a:solidFill>
            <a:schemeClr val="lt1"/>
          </a:solidFill>
          <a:ln w="9525" cap="flat" cmpd="sng">
            <a:solidFill>
              <a:schemeClr val="dk2"/>
            </a:solidFill>
            <a:prstDash val="solid"/>
            <a:round/>
            <a:headEnd type="none" w="sm" len="sm"/>
            <a:tailEnd type="none" w="sm" len="sm"/>
          </a:ln>
        </p:spPr>
        <p:txBody>
          <a:bodyPr spcFirstLastPara="1" wrap="square" lIns="108000" tIns="0" rIns="108000" bIns="0" anchor="t" anchorCtr="0">
            <a:noAutofit/>
          </a:bodyPr>
          <a:lstStyle/>
          <a:p>
            <a:pPr algn="ctr" fontAlgn="base"/>
            <a:r>
              <a:rPr lang="en-GB" sz="1100" dirty="0">
                <a:latin typeface="Twinkl Cursive Unlooped Light" panose="02000000000000000000" pitchFamily="2" charset="0"/>
              </a:rPr>
              <a:t> </a:t>
            </a:r>
            <a:r>
              <a:rPr lang="en-GB" sz="1100" b="1" dirty="0">
                <a:latin typeface="Twinkl Cursive Unlooped Light" panose="02000000000000000000" pitchFamily="2" charset="0"/>
              </a:rPr>
              <a:t>CAREER TALKS FOR YEARS 5 and 6</a:t>
            </a:r>
            <a:endParaRPr lang="en-GB" sz="1100" dirty="0">
              <a:latin typeface="Twinkl Cursive Unlooped Light" panose="02000000000000000000" pitchFamily="2" charset="0"/>
            </a:endParaRPr>
          </a:p>
          <a:p>
            <a:pPr algn="ctr" fontAlgn="base"/>
            <a:r>
              <a:rPr lang="en-GB" sz="1100" dirty="0">
                <a:latin typeface="Twinkl Cursive Unlooped Light" panose="02000000000000000000" pitchFamily="2" charset="0"/>
              </a:rPr>
              <a:t>Our eldest children have enjoyed hearing about three different careers on Monday afternoons and we are looking forward to a series of talks in the autumn. However, at the moment we do not have anyone who works in primary education talking to the children so if you are a teacher, TA or other member of staff in a school outside the federation, we would love to hear from you. Please contact Mr Jolliffe via your child’s school office if you are able to help with a talk on a Monday afternoon in the autumn or spring terms. </a:t>
            </a:r>
          </a:p>
          <a:p>
            <a:pPr algn="ctr"/>
            <a:endParaRPr lang="en-GB" sz="1100" dirty="0">
              <a:latin typeface="Twinkl Cursive Unlooped Light"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2"/>
        <p:cNvGrpSpPr/>
        <p:nvPr/>
      </p:nvGrpSpPr>
      <p:grpSpPr>
        <a:xfrm>
          <a:off x="0" y="0"/>
          <a:ext cx="0" cy="0"/>
          <a:chOff x="0" y="0"/>
          <a:chExt cx="0" cy="0"/>
        </a:xfrm>
      </p:grpSpPr>
      <p:sp>
        <p:nvSpPr>
          <p:cNvPr id="30" name="Google Shape;84;p15">
            <a:extLst>
              <a:ext uri="{FF2B5EF4-FFF2-40B4-BE49-F238E27FC236}">
                <a16:creationId xmlns:a16="http://schemas.microsoft.com/office/drawing/2014/main" id="{A22923E7-49F0-4694-AFDB-8BF19AF07DC7}"/>
              </a:ext>
            </a:extLst>
          </p:cNvPr>
          <p:cNvSpPr/>
          <p:nvPr/>
        </p:nvSpPr>
        <p:spPr>
          <a:xfrm>
            <a:off x="48609" y="4287918"/>
            <a:ext cx="7441973" cy="1334262"/>
          </a:xfrm>
          <a:prstGeom prst="roundRect">
            <a:avLst>
              <a:gd name="adj" fmla="val 5409"/>
            </a:avLst>
          </a:prstGeom>
          <a:solidFill>
            <a:schemeClr val="lt2"/>
          </a:solidFill>
          <a:ln w="9525" cap="flat" cmpd="sng">
            <a:solidFill>
              <a:schemeClr val="dk2"/>
            </a:solidFill>
            <a:prstDash val="solid"/>
            <a:round/>
            <a:headEnd type="none" w="sm" len="sm"/>
            <a:tailEnd type="none" w="sm" len="sm"/>
          </a:ln>
          <a:effectLst/>
        </p:spPr>
        <p:txBody>
          <a:bodyPr spcFirstLastPara="1" wrap="square" lIns="0" tIns="144000" rIns="108000" bIns="0" numCol="2" anchor="t" anchorCtr="0">
            <a:noAutofit/>
          </a:bodyPr>
          <a:lstStyle/>
          <a:p>
            <a:pPr marL="323850" indent="-171450">
              <a:buSzPts val="1200"/>
              <a:buFont typeface="Wingdings" panose="05000000000000000000" pitchFamily="2" charset="2"/>
              <a:buChar char="q"/>
            </a:pPr>
            <a:r>
              <a:rPr lang="en-GB" sz="900" b="1" dirty="0">
                <a:latin typeface="Twinkl Cursive Unlooped Light" panose="02000000000000000000" pitchFamily="2" charset="0"/>
                <a:ea typeface="Comic Sans MS"/>
                <a:cs typeface="Comic Sans MS"/>
                <a:sym typeface="Comic Sans MS"/>
              </a:rPr>
              <a:t>Class-led Outdoor Learning</a:t>
            </a:r>
            <a:br>
              <a:rPr lang="en-GB" sz="900" b="1" dirty="0">
                <a:latin typeface="Twinkl Cursive Unlooped Light" panose="02000000000000000000" pitchFamily="2" charset="0"/>
                <a:ea typeface="Comic Sans MS"/>
                <a:cs typeface="Comic Sans MS"/>
                <a:sym typeface="Comic Sans MS"/>
              </a:rPr>
            </a:br>
            <a:r>
              <a:rPr lang="en-GB" sz="900" dirty="0">
                <a:latin typeface="Twinkl Cursive Unlooped Light" panose="02000000000000000000" pitchFamily="2" charset="0"/>
                <a:ea typeface="Comic Sans MS"/>
                <a:cs typeface="Comic Sans MS"/>
                <a:sym typeface="Comic Sans MS"/>
              </a:rPr>
              <a:t>Children in Ash and Beech will be enjoying some outdoor learning every week. Please can children bring a pair of wellies or spare shoes and an outdoor coat on these days. Oak class will be replacing outdoor learning on a Friday with PE, unless otherwise stated.</a:t>
            </a:r>
          </a:p>
          <a:p>
            <a:pPr marL="323850" indent="-171450">
              <a:buSzPts val="1200"/>
              <a:buFont typeface="Wingdings" panose="05000000000000000000" pitchFamily="2" charset="2"/>
              <a:buChar char="q"/>
            </a:pPr>
            <a:endParaRPr lang="en-GB" sz="900" b="1" dirty="0">
              <a:latin typeface="Twinkl Cursive Unlooped Light" panose="02000000000000000000" pitchFamily="2" charset="0"/>
              <a:ea typeface="Comic Sans MS"/>
              <a:cs typeface="Comic Sans MS"/>
              <a:sym typeface="Comic Sans MS"/>
            </a:endParaRPr>
          </a:p>
          <a:p>
            <a:pPr marL="323850" indent="-171450">
              <a:buSzPts val="1200"/>
              <a:buFont typeface="Wingdings" panose="05000000000000000000" pitchFamily="2" charset="2"/>
              <a:buChar char="q"/>
            </a:pPr>
            <a:endParaRPr lang="en-GB" sz="900" b="1" dirty="0">
              <a:latin typeface="Twinkl Cursive Unlooped Light" panose="02000000000000000000" pitchFamily="2" charset="0"/>
              <a:ea typeface="Comic Sans MS"/>
              <a:cs typeface="Comic Sans MS"/>
              <a:sym typeface="Comic Sans MS"/>
            </a:endParaRPr>
          </a:p>
          <a:p>
            <a:pPr marL="323850" indent="-171450">
              <a:buSzPts val="1200"/>
              <a:buFont typeface="Wingdings" panose="05000000000000000000" pitchFamily="2" charset="2"/>
              <a:buChar char="q"/>
            </a:pPr>
            <a:endParaRPr lang="en-GB" sz="900" b="1" dirty="0">
              <a:latin typeface="Twinkl Cursive Unlooped Light" panose="02000000000000000000" pitchFamily="2" charset="0"/>
              <a:ea typeface="Comic Sans MS"/>
              <a:cs typeface="Comic Sans MS"/>
              <a:sym typeface="Comic Sans MS"/>
            </a:endParaRPr>
          </a:p>
          <a:p>
            <a:pPr marL="323850" indent="-171450">
              <a:buSzPts val="1200"/>
              <a:buFont typeface="Wingdings" panose="05000000000000000000" pitchFamily="2" charset="2"/>
              <a:buChar char="q"/>
            </a:pPr>
            <a:endParaRPr lang="en-GB" sz="900" b="1" dirty="0">
              <a:latin typeface="Twinkl Cursive Unlooped Light" panose="02000000000000000000" pitchFamily="2" charset="0"/>
              <a:ea typeface="Comic Sans MS"/>
              <a:cs typeface="Comic Sans MS"/>
              <a:sym typeface="Comic Sans MS"/>
            </a:endParaRPr>
          </a:p>
          <a:p>
            <a:pPr marL="323850" indent="-171450">
              <a:buSzPts val="1200"/>
              <a:buFont typeface="Wingdings" panose="05000000000000000000" pitchFamily="2" charset="2"/>
              <a:buChar char="q"/>
            </a:pPr>
            <a:endParaRPr lang="en-GB" sz="900" b="1" dirty="0">
              <a:latin typeface="Twinkl Cursive Unlooped Light" panose="02000000000000000000" pitchFamily="2" charset="0"/>
              <a:ea typeface="Comic Sans MS"/>
              <a:cs typeface="Comic Sans MS"/>
              <a:sym typeface="Comic Sans MS"/>
            </a:endParaRPr>
          </a:p>
          <a:p>
            <a:pPr marL="323850" indent="-171450">
              <a:buSzPts val="1200"/>
              <a:buFont typeface="Wingdings" panose="05000000000000000000" pitchFamily="2" charset="2"/>
              <a:buChar char="q"/>
            </a:pPr>
            <a:r>
              <a:rPr lang="en-GB" sz="900" b="1" dirty="0">
                <a:latin typeface="Twinkl Cursive Unlooped Light" panose="02000000000000000000" pitchFamily="2" charset="0"/>
                <a:ea typeface="Comic Sans MS"/>
                <a:cs typeface="Comic Sans MS"/>
                <a:sym typeface="Comic Sans MS"/>
              </a:rPr>
              <a:t>Hot Weather</a:t>
            </a:r>
            <a:br>
              <a:rPr lang="en-GB" sz="900" b="1" dirty="0">
                <a:latin typeface="Twinkl Cursive Unlooped Light" panose="02000000000000000000" pitchFamily="2" charset="0"/>
                <a:ea typeface="Comic Sans MS"/>
                <a:cs typeface="Comic Sans MS"/>
                <a:sym typeface="Comic Sans MS"/>
              </a:rPr>
            </a:br>
            <a:r>
              <a:rPr lang="en-GB" sz="900" dirty="0">
                <a:latin typeface="Twinkl Cursive Unlooped Light" panose="02000000000000000000" pitchFamily="2" charset="0"/>
                <a:ea typeface="Comic Sans MS"/>
                <a:cs typeface="Comic Sans MS"/>
                <a:sym typeface="Comic Sans MS"/>
              </a:rPr>
              <a:t>Now the weather is warming up, please can parent/carers send children to school with sunscreen applied. Please also supply extra sunscreen to be applied throughout the day, and a summer hat. Many thanks</a:t>
            </a:r>
            <a:endParaRPr lang="en-GB" sz="900" b="1" dirty="0">
              <a:latin typeface="Twinkl Cursive Unlooped Light" panose="02000000000000000000" pitchFamily="2" charset="0"/>
              <a:ea typeface="Comic Sans MS"/>
              <a:cs typeface="Comic Sans MS"/>
              <a:sym typeface="Comic Sans MS"/>
            </a:endParaRPr>
          </a:p>
          <a:p>
            <a:pPr marL="152400">
              <a:buSzPts val="1200"/>
            </a:pPr>
            <a:br>
              <a:rPr lang="en-GB" sz="900" b="1" dirty="0">
                <a:latin typeface="Twinkl Cursive Unlooped Light" panose="02000000000000000000" pitchFamily="2" charset="0"/>
                <a:ea typeface="Comic Sans MS"/>
                <a:cs typeface="Comic Sans MS"/>
                <a:sym typeface="Comic Sans MS"/>
              </a:rPr>
            </a:br>
            <a:endParaRPr lang="en-GB" sz="900" b="1" dirty="0">
              <a:latin typeface="Twinkl Cursive Unlooped Light" panose="02000000000000000000" pitchFamily="2" charset="0"/>
              <a:ea typeface="Comic Sans MS"/>
              <a:cs typeface="Comic Sans MS"/>
              <a:sym typeface="Comic Sans MS"/>
            </a:endParaRPr>
          </a:p>
        </p:txBody>
      </p:sp>
      <p:sp>
        <p:nvSpPr>
          <p:cNvPr id="78" name="Google Shape;78;p15"/>
          <p:cNvSpPr txBox="1"/>
          <p:nvPr/>
        </p:nvSpPr>
        <p:spPr>
          <a:xfrm>
            <a:off x="3924300" y="6343950"/>
            <a:ext cx="1104900" cy="40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700" b="1" dirty="0"/>
          </a:p>
        </p:txBody>
      </p:sp>
      <p:pic>
        <p:nvPicPr>
          <p:cNvPr id="85" name="Google Shape;85;p15"/>
          <p:cNvPicPr preferRelativeResize="0"/>
          <p:nvPr/>
        </p:nvPicPr>
        <p:blipFill>
          <a:blip r:embed="rId3">
            <a:alphaModFix/>
          </a:blip>
          <a:stretch>
            <a:fillRect/>
          </a:stretch>
        </p:blipFill>
        <p:spPr>
          <a:xfrm>
            <a:off x="7280982" y="4196733"/>
            <a:ext cx="262198" cy="308401"/>
          </a:xfrm>
          <a:prstGeom prst="rect">
            <a:avLst/>
          </a:prstGeom>
          <a:noFill/>
          <a:ln>
            <a:noFill/>
          </a:ln>
        </p:spPr>
      </p:pic>
      <p:pic>
        <p:nvPicPr>
          <p:cNvPr id="86" name="Google Shape;86;p15"/>
          <p:cNvPicPr preferRelativeResize="0"/>
          <p:nvPr/>
        </p:nvPicPr>
        <p:blipFill>
          <a:blip r:embed="rId3">
            <a:alphaModFix/>
          </a:blip>
          <a:stretch>
            <a:fillRect/>
          </a:stretch>
        </p:blipFill>
        <p:spPr>
          <a:xfrm flipH="1">
            <a:off x="-8785" y="4220496"/>
            <a:ext cx="296809" cy="296766"/>
          </a:xfrm>
          <a:prstGeom prst="rect">
            <a:avLst/>
          </a:prstGeom>
          <a:noFill/>
          <a:ln>
            <a:noFill/>
          </a:ln>
        </p:spPr>
      </p:pic>
      <p:sp>
        <p:nvSpPr>
          <p:cNvPr id="22" name="Google Shape;76;p15">
            <a:extLst>
              <a:ext uri="{FF2B5EF4-FFF2-40B4-BE49-F238E27FC236}">
                <a16:creationId xmlns:a16="http://schemas.microsoft.com/office/drawing/2014/main" id="{E04C39EF-7CD2-4D58-8C92-8CA77EED8009}"/>
              </a:ext>
            </a:extLst>
          </p:cNvPr>
          <p:cNvSpPr txBox="1"/>
          <p:nvPr/>
        </p:nvSpPr>
        <p:spPr>
          <a:xfrm>
            <a:off x="5958310" y="2552240"/>
            <a:ext cx="630417" cy="272912"/>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900" b="1" dirty="0">
              <a:latin typeface="Twinkl Cursive Unlooped Light" panose="02000000000000000000" pitchFamily="2" charset="0"/>
            </a:endParaRPr>
          </a:p>
        </p:txBody>
      </p:sp>
      <p:sp>
        <p:nvSpPr>
          <p:cNvPr id="33" name="TextBox 32">
            <a:extLst>
              <a:ext uri="{FF2B5EF4-FFF2-40B4-BE49-F238E27FC236}">
                <a16:creationId xmlns:a16="http://schemas.microsoft.com/office/drawing/2014/main" id="{D4ED62FA-33CA-42E7-9A16-D4BF460703DF}"/>
              </a:ext>
            </a:extLst>
          </p:cNvPr>
          <p:cNvSpPr txBox="1"/>
          <p:nvPr/>
        </p:nvSpPr>
        <p:spPr>
          <a:xfrm>
            <a:off x="2638679" y="4272724"/>
            <a:ext cx="2282316" cy="261610"/>
          </a:xfrm>
          <a:prstGeom prst="rect">
            <a:avLst/>
          </a:prstGeom>
          <a:noFill/>
        </p:spPr>
        <p:txBody>
          <a:bodyPr wrap="square" rtlCol="0">
            <a:spAutoFit/>
          </a:bodyPr>
          <a:lstStyle/>
          <a:p>
            <a:pPr algn="ctr"/>
            <a:r>
              <a:rPr lang="en-GB" sz="1050" b="1" u="sng" dirty="0">
                <a:latin typeface="Twinkl Cursive Unlooped Light" panose="02000000000000000000" pitchFamily="2" charset="0"/>
              </a:rPr>
              <a:t>Communications Board</a:t>
            </a:r>
          </a:p>
        </p:txBody>
      </p:sp>
      <p:sp>
        <p:nvSpPr>
          <p:cNvPr id="39" name="Google Shape;120;p17">
            <a:extLst>
              <a:ext uri="{FF2B5EF4-FFF2-40B4-BE49-F238E27FC236}">
                <a16:creationId xmlns:a16="http://schemas.microsoft.com/office/drawing/2014/main" id="{08B6CE84-FCF2-4D66-A800-0C7131B25097}"/>
              </a:ext>
            </a:extLst>
          </p:cNvPr>
          <p:cNvSpPr/>
          <p:nvPr/>
        </p:nvSpPr>
        <p:spPr>
          <a:xfrm>
            <a:off x="3687745" y="8724900"/>
            <a:ext cx="1187891" cy="2023992"/>
          </a:xfrm>
          <a:prstGeom prst="roundRect">
            <a:avLst>
              <a:gd name="adj" fmla="val 5460"/>
            </a:avLst>
          </a:prstGeom>
          <a:solidFill>
            <a:schemeClr val="lt1"/>
          </a:solidFill>
          <a:ln w="9525" cap="flat" cmpd="sng">
            <a:solidFill>
              <a:schemeClr val="dk2"/>
            </a:solidFill>
            <a:prstDash val="solid"/>
            <a:round/>
            <a:headEnd type="none" w="sm" len="sm"/>
            <a:tailEnd type="none" w="sm" len="sm"/>
          </a:ln>
        </p:spPr>
        <p:txBody>
          <a:bodyPr spcFirstLastPara="1" wrap="square" lIns="0" tIns="108000" rIns="0" bIns="0" anchor="t" anchorCtr="0">
            <a:noAutofit/>
          </a:bodyPr>
          <a:lstStyle/>
          <a:p>
            <a:pPr marL="0" lvl="0" indent="0" algn="ctr" rtl="0">
              <a:spcBef>
                <a:spcPts val="0"/>
              </a:spcBef>
              <a:spcAft>
                <a:spcPts val="0"/>
              </a:spcAft>
              <a:buNone/>
            </a:pPr>
            <a:r>
              <a:rPr lang="en-GB" sz="1050" b="1" u="sng" dirty="0">
                <a:latin typeface="Twinkl Cursive Unlooped Light" panose="02000000000000000000" pitchFamily="2" charset="0"/>
                <a:ea typeface="Comic Sans MS"/>
                <a:cs typeface="Comic Sans MS"/>
                <a:sym typeface="Comic Sans MS"/>
              </a:rPr>
              <a:t>Useful Links</a:t>
            </a:r>
            <a:endParaRPr sz="1050" b="1" u="sng" dirty="0">
              <a:latin typeface="Twinkl Cursive Unlooped Light" panose="02000000000000000000" pitchFamily="2" charset="0"/>
              <a:ea typeface="Comic Sans MS"/>
              <a:cs typeface="Comic Sans MS"/>
              <a:sym typeface="Comic Sans MS"/>
            </a:endParaRPr>
          </a:p>
          <a:p>
            <a:pPr marL="0" lvl="0" indent="0" algn="ctr" rtl="0">
              <a:spcBef>
                <a:spcPts val="0"/>
              </a:spcBef>
              <a:spcAft>
                <a:spcPts val="0"/>
              </a:spcAft>
              <a:buNone/>
            </a:pPr>
            <a:endParaRPr sz="400" b="1" u="sng" dirty="0">
              <a:latin typeface="Twinkl Cursive Unlooped Light" panose="02000000000000000000" pitchFamily="2" charset="0"/>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4"/>
              </a:rPr>
              <a:t>School Meal Menu</a:t>
            </a:r>
            <a:endParaRPr sz="800" dirty="0">
              <a:latin typeface="Twinkl Cursive Unlooped Light" panose="02000000000000000000" pitchFamily="2" charset="0"/>
            </a:endParaRPr>
          </a:p>
          <a:p>
            <a:pPr marL="152400" lvl="0" algn="l" rtl="0">
              <a:spcBef>
                <a:spcPts val="0"/>
              </a:spcBef>
              <a:spcAft>
                <a:spcPts val="0"/>
              </a:spcAft>
              <a:buSzPts val="1200"/>
            </a:pPr>
            <a:endParaRPr lang="en-GB" sz="800" u="sng" dirty="0">
              <a:solidFill>
                <a:schemeClr val="hlink"/>
              </a:solidFill>
              <a:latin typeface="Twinkl Cursive Unlooped Light" panose="02000000000000000000" pitchFamily="2" charset="0"/>
              <a:hlinkClick r:id="rId5"/>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5"/>
              </a:rPr>
              <a:t>Term Dates</a:t>
            </a:r>
            <a:endParaRPr sz="800" dirty="0">
              <a:latin typeface="Twinkl Cursive Unlooped Light" panose="02000000000000000000" pitchFamily="2" charset="0"/>
            </a:endParaRPr>
          </a:p>
          <a:p>
            <a:pPr marL="152400" lvl="0" algn="l" rtl="0">
              <a:spcBef>
                <a:spcPts val="0"/>
              </a:spcBef>
              <a:spcAft>
                <a:spcPts val="0"/>
              </a:spcAft>
              <a:buSzPts val="1200"/>
            </a:pPr>
            <a:endParaRPr lang="en-GB" sz="800" u="sng" dirty="0">
              <a:solidFill>
                <a:schemeClr val="hlink"/>
              </a:solidFill>
              <a:latin typeface="Twinkl Cursive Unlooped Light" panose="02000000000000000000" pitchFamily="2" charset="0"/>
              <a:hlinkClick r:id="rId6"/>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6"/>
              </a:rPr>
              <a:t>Club Timetable</a:t>
            </a:r>
            <a:endParaRPr sz="800" dirty="0">
              <a:latin typeface="Twinkl Cursive Unlooped Light" panose="02000000000000000000" pitchFamily="2" charset="0"/>
            </a:endParaRPr>
          </a:p>
          <a:p>
            <a:pPr marL="152400" lvl="0" algn="l" rtl="0">
              <a:spcBef>
                <a:spcPts val="0"/>
              </a:spcBef>
              <a:spcAft>
                <a:spcPts val="0"/>
              </a:spcAft>
              <a:buSzPts val="1200"/>
            </a:pPr>
            <a:endParaRPr lang="en-GB" sz="800" u="sng" dirty="0">
              <a:solidFill>
                <a:schemeClr val="hlink"/>
              </a:solidFill>
              <a:latin typeface="Twinkl Cursive Unlooped Light" panose="02000000000000000000" pitchFamily="2" charset="0"/>
              <a:hlinkClick r:id="rId7"/>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7"/>
              </a:rPr>
              <a:t>Pick N Mix </a:t>
            </a: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7"/>
              </a:rPr>
              <a:t>homework</a:t>
            </a:r>
            <a:endParaRPr sz="800" dirty="0">
              <a:latin typeface="Twinkl Cursive Unlooped Light" panose="02000000000000000000" pitchFamily="2" charset="0"/>
            </a:endParaRPr>
          </a:p>
          <a:p>
            <a:pPr marL="152400" lvl="0" algn="l" rtl="0">
              <a:spcBef>
                <a:spcPts val="0"/>
              </a:spcBef>
              <a:spcAft>
                <a:spcPts val="0"/>
              </a:spcAft>
              <a:buSzPts val="1200"/>
            </a:pPr>
            <a:endParaRPr lang="en-GB" sz="800" u="sng" dirty="0">
              <a:solidFill>
                <a:schemeClr val="hlink"/>
              </a:solidFill>
              <a:latin typeface="Twinkl Cursive Unlooped Light" panose="02000000000000000000" pitchFamily="2" charset="0"/>
              <a:hlinkClick r:id="rId8"/>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8"/>
              </a:rPr>
              <a:t>Parent Handbook</a:t>
            </a:r>
            <a:endParaRPr sz="800" dirty="0">
              <a:latin typeface="Twinkl Cursive Unlooped Light" panose="02000000000000000000" pitchFamily="2" charset="0"/>
            </a:endParaRPr>
          </a:p>
          <a:p>
            <a:pPr marL="152400" lvl="0" algn="l" rtl="0">
              <a:spcBef>
                <a:spcPts val="0"/>
              </a:spcBef>
              <a:spcAft>
                <a:spcPts val="0"/>
              </a:spcAft>
              <a:buSzPts val="1200"/>
            </a:pPr>
            <a:endParaRPr lang="en-GB" sz="800" u="sng" dirty="0">
              <a:solidFill>
                <a:schemeClr val="hlink"/>
              </a:solidFill>
              <a:latin typeface="Twinkl Cursive Unlooped Light" panose="02000000000000000000" pitchFamily="2" charset="0"/>
              <a:hlinkClick r:id="rId9"/>
            </a:endParaRPr>
          </a:p>
          <a:p>
            <a:pPr marL="152400" lvl="0" algn="l" rtl="0">
              <a:spcBef>
                <a:spcPts val="0"/>
              </a:spcBef>
              <a:spcAft>
                <a:spcPts val="0"/>
              </a:spcAft>
              <a:buSzPts val="1200"/>
            </a:pPr>
            <a:r>
              <a:rPr lang="en-GB" sz="800" u="sng" dirty="0">
                <a:solidFill>
                  <a:schemeClr val="hlink"/>
                </a:solidFill>
                <a:latin typeface="Twinkl Cursive Unlooped Light" panose="02000000000000000000" pitchFamily="2" charset="0"/>
                <a:hlinkClick r:id="rId9"/>
              </a:rPr>
              <a:t>School Gateway</a:t>
            </a:r>
            <a:endParaRPr sz="800" dirty="0">
              <a:latin typeface="Twinkl Cursive Unlooped Light" panose="02000000000000000000" pitchFamily="2" charset="0"/>
            </a:endParaRPr>
          </a:p>
        </p:txBody>
      </p:sp>
      <p:sp>
        <p:nvSpPr>
          <p:cNvPr id="40" name="Google Shape;120;p17">
            <a:extLst>
              <a:ext uri="{FF2B5EF4-FFF2-40B4-BE49-F238E27FC236}">
                <a16:creationId xmlns:a16="http://schemas.microsoft.com/office/drawing/2014/main" id="{7DB0ED77-851A-4441-84EF-A7B57714A429}"/>
              </a:ext>
            </a:extLst>
          </p:cNvPr>
          <p:cNvSpPr/>
          <p:nvPr/>
        </p:nvSpPr>
        <p:spPr>
          <a:xfrm>
            <a:off x="3696565" y="7123415"/>
            <a:ext cx="1165536" cy="1536459"/>
          </a:xfrm>
          <a:prstGeom prst="roundRect">
            <a:avLst>
              <a:gd name="adj" fmla="val 6344"/>
            </a:avLst>
          </a:prstGeom>
          <a:solidFill>
            <a:schemeClr val="lt1"/>
          </a:solidFill>
          <a:ln w="9525" cap="flat" cmpd="sng">
            <a:solidFill>
              <a:schemeClr val="dk2"/>
            </a:solidFill>
            <a:prstDash val="solid"/>
            <a:round/>
            <a:headEnd type="none" w="sm" len="sm"/>
            <a:tailEnd type="none" w="sm" len="sm"/>
          </a:ln>
        </p:spPr>
        <p:txBody>
          <a:bodyPr spcFirstLastPara="1" wrap="square" lIns="91425" tIns="90000" rIns="91425" bIns="91425" anchor="t" anchorCtr="0">
            <a:noAutofit/>
          </a:bodyPr>
          <a:lstStyle/>
          <a:p>
            <a:pPr lvl="0" algn="ctr"/>
            <a:r>
              <a:rPr lang="en-GB" sz="1000" b="1" dirty="0">
                <a:latin typeface="Twinkl Cursive Unlooped Light" panose="02000000000000000000" pitchFamily="2" charset="0"/>
              </a:rPr>
              <a:t>Did you know?</a:t>
            </a:r>
            <a:r>
              <a:rPr lang="en-GB" sz="700" dirty="0">
                <a:latin typeface="Twinkl Cursive Unlooped Light" panose="02000000000000000000" pitchFamily="2" charset="0"/>
              </a:rPr>
              <a:t> </a:t>
            </a:r>
            <a:endParaRPr lang="en-GB" sz="100" dirty="0">
              <a:latin typeface="Twinkl Cursive Unlooped Light" panose="02000000000000000000" pitchFamily="2" charset="0"/>
            </a:endParaRPr>
          </a:p>
          <a:p>
            <a:pPr lvl="0" algn="ctr"/>
            <a:endParaRPr lang="en-GB" sz="700" dirty="0">
              <a:latin typeface="Twinkl Cursive Unlooped Light" panose="02000000000000000000" pitchFamily="2" charset="0"/>
            </a:endParaRPr>
          </a:p>
          <a:p>
            <a:pPr lvl="0" algn="ctr"/>
            <a:r>
              <a:rPr lang="en-GB" sz="700" dirty="0">
                <a:latin typeface="Twinkl Cursive Unlooped Light" panose="02000000000000000000" pitchFamily="2" charset="0"/>
              </a:rPr>
              <a:t>Our online calendar has all our key dates as well as any additional information, letter and consent forms, and can be found here: </a:t>
            </a:r>
          </a:p>
          <a:p>
            <a:pPr lvl="0" algn="ctr"/>
            <a:endParaRPr lang="en-GB" sz="700" dirty="0">
              <a:latin typeface="Twinkl Cursive Unlooped Light" panose="02000000000000000000" pitchFamily="2" charset="0"/>
            </a:endParaRPr>
          </a:p>
          <a:p>
            <a:pPr lvl="0" algn="ctr"/>
            <a:r>
              <a:rPr lang="en-GB" sz="700" dirty="0">
                <a:latin typeface="Twinkl Cursive Unlooped Light" panose="02000000000000000000" pitchFamily="2" charset="0"/>
                <a:hlinkClick r:id="rId10"/>
              </a:rPr>
              <a:t>Exe Valley Federation - Diary Dates</a:t>
            </a:r>
            <a:endParaRPr lang="en-GB" sz="100" b="1" u="sng" dirty="0">
              <a:latin typeface="Twinkl Cursive Unlooped Light" panose="02000000000000000000" pitchFamily="2" charset="0"/>
              <a:ea typeface="Comic Sans MS"/>
              <a:cs typeface="Comic Sans MS"/>
              <a:sym typeface="Comic Sans MS"/>
            </a:endParaRPr>
          </a:p>
          <a:p>
            <a:pPr marL="0" lvl="0" indent="0" algn="ctr" rtl="0">
              <a:spcBef>
                <a:spcPts val="0"/>
              </a:spcBef>
              <a:spcAft>
                <a:spcPts val="0"/>
              </a:spcAft>
              <a:buNone/>
            </a:pPr>
            <a:endParaRPr sz="700" dirty="0">
              <a:latin typeface="Twinkl Cursive Unlooped Light" panose="02000000000000000000" pitchFamily="2" charset="0"/>
            </a:endParaRPr>
          </a:p>
        </p:txBody>
      </p:sp>
      <p:sp>
        <p:nvSpPr>
          <p:cNvPr id="41" name="Google Shape;120;p17">
            <a:extLst>
              <a:ext uri="{FF2B5EF4-FFF2-40B4-BE49-F238E27FC236}">
                <a16:creationId xmlns:a16="http://schemas.microsoft.com/office/drawing/2014/main" id="{57ED9377-0DB2-461A-9C83-E916C9EAB13B}"/>
              </a:ext>
            </a:extLst>
          </p:cNvPr>
          <p:cNvSpPr/>
          <p:nvPr/>
        </p:nvSpPr>
        <p:spPr>
          <a:xfrm>
            <a:off x="3696566" y="5681439"/>
            <a:ext cx="3794016" cy="1376950"/>
          </a:xfrm>
          <a:prstGeom prst="roundRect">
            <a:avLst>
              <a:gd name="adj" fmla="val 6344"/>
            </a:avLst>
          </a:prstGeom>
          <a:solidFill>
            <a:schemeClr val="lt1"/>
          </a:solidFill>
          <a:ln w="9525" cap="flat" cmpd="sng">
            <a:solidFill>
              <a:schemeClr val="dk2"/>
            </a:solidFill>
            <a:prstDash val="solid"/>
            <a:round/>
            <a:headEnd type="none" w="sm" len="sm"/>
            <a:tailEnd type="none" w="sm" len="sm"/>
          </a:ln>
        </p:spPr>
        <p:txBody>
          <a:bodyPr spcFirstLastPara="1" wrap="square" lIns="91425" tIns="90000" rIns="91425" bIns="91425" anchor="t" anchorCtr="0">
            <a:noAutofit/>
          </a:bodyPr>
          <a:lstStyle/>
          <a:p>
            <a:pPr algn="ctr"/>
            <a:endParaRPr lang="en-GB" sz="900" dirty="0">
              <a:latin typeface="Twinkl Cursive Unlooped Light" panose="02000000000000000000" pitchFamily="2" charset="0"/>
              <a:ea typeface="Comic Sans MS"/>
              <a:cs typeface="Comic Sans MS"/>
              <a:sym typeface="Comic Sans MS"/>
            </a:endParaRPr>
          </a:p>
        </p:txBody>
      </p:sp>
      <p:graphicFrame>
        <p:nvGraphicFramePr>
          <p:cNvPr id="32" name="Google Shape;74;p15">
            <a:extLst>
              <a:ext uri="{FF2B5EF4-FFF2-40B4-BE49-F238E27FC236}">
                <a16:creationId xmlns:a16="http://schemas.microsoft.com/office/drawing/2014/main" id="{60F5BB01-4ABB-4E2D-964D-23FC7DE0124E}"/>
              </a:ext>
            </a:extLst>
          </p:cNvPr>
          <p:cNvGraphicFramePr/>
          <p:nvPr>
            <p:extLst>
              <p:ext uri="{D42A27DB-BD31-4B8C-83A1-F6EECF244321}">
                <p14:modId xmlns:p14="http://schemas.microsoft.com/office/powerpoint/2010/main" val="2079070398"/>
              </p:ext>
            </p:extLst>
          </p:nvPr>
        </p:nvGraphicFramePr>
        <p:xfrm>
          <a:off x="48609" y="50871"/>
          <a:ext cx="7441973" cy="4031690"/>
        </p:xfrm>
        <a:graphic>
          <a:graphicData uri="http://schemas.openxmlformats.org/drawingml/2006/table">
            <a:tbl>
              <a:tblPr>
                <a:noFill/>
                <a:tableStyleId>{37537155-621E-40C1-8570-739CDE9D14DD}</a:tableStyleId>
              </a:tblPr>
              <a:tblGrid>
                <a:gridCol w="1509535">
                  <a:extLst>
                    <a:ext uri="{9D8B030D-6E8A-4147-A177-3AD203B41FA5}">
                      <a16:colId xmlns:a16="http://schemas.microsoft.com/office/drawing/2014/main" val="20000"/>
                    </a:ext>
                  </a:extLst>
                </a:gridCol>
                <a:gridCol w="283683">
                  <a:extLst>
                    <a:ext uri="{9D8B030D-6E8A-4147-A177-3AD203B41FA5}">
                      <a16:colId xmlns:a16="http://schemas.microsoft.com/office/drawing/2014/main" val="2146358718"/>
                    </a:ext>
                  </a:extLst>
                </a:gridCol>
                <a:gridCol w="558578">
                  <a:extLst>
                    <a:ext uri="{9D8B030D-6E8A-4147-A177-3AD203B41FA5}">
                      <a16:colId xmlns:a16="http://schemas.microsoft.com/office/drawing/2014/main" val="3376982904"/>
                    </a:ext>
                  </a:extLst>
                </a:gridCol>
                <a:gridCol w="1886663">
                  <a:extLst>
                    <a:ext uri="{9D8B030D-6E8A-4147-A177-3AD203B41FA5}">
                      <a16:colId xmlns:a16="http://schemas.microsoft.com/office/drawing/2014/main" val="20001"/>
                    </a:ext>
                  </a:extLst>
                </a:gridCol>
                <a:gridCol w="965792">
                  <a:extLst>
                    <a:ext uri="{9D8B030D-6E8A-4147-A177-3AD203B41FA5}">
                      <a16:colId xmlns:a16="http://schemas.microsoft.com/office/drawing/2014/main" val="20002"/>
                    </a:ext>
                  </a:extLst>
                </a:gridCol>
                <a:gridCol w="1021942">
                  <a:extLst>
                    <a:ext uri="{9D8B030D-6E8A-4147-A177-3AD203B41FA5}">
                      <a16:colId xmlns:a16="http://schemas.microsoft.com/office/drawing/2014/main" val="305634657"/>
                    </a:ext>
                  </a:extLst>
                </a:gridCol>
                <a:gridCol w="1215780">
                  <a:extLst>
                    <a:ext uri="{9D8B030D-6E8A-4147-A177-3AD203B41FA5}">
                      <a16:colId xmlns:a16="http://schemas.microsoft.com/office/drawing/2014/main" val="20004"/>
                    </a:ext>
                  </a:extLst>
                </a:gridCol>
              </a:tblGrid>
              <a:tr h="503691">
                <a:tc gridSpan="7">
                  <a:txBody>
                    <a:bodyPr/>
                    <a:lstStyle/>
                    <a:p>
                      <a:pPr marL="63500" marR="63500" lvl="0" indent="0" algn="l" rtl="0">
                        <a:lnSpc>
                          <a:spcPct val="115000"/>
                        </a:lnSpc>
                        <a:spcBef>
                          <a:spcPts val="0"/>
                        </a:spcBef>
                        <a:spcAft>
                          <a:spcPts val="0"/>
                        </a:spcAft>
                        <a:buNone/>
                      </a:pPr>
                      <a:r>
                        <a:rPr lang="en-GB" sz="1200" b="1" dirty="0">
                          <a:solidFill>
                            <a:srgbClr val="FFFFFF"/>
                          </a:solidFill>
                          <a:latin typeface="Twinkl Cursive Unlooped Smbold" panose="02000000000000000000" pitchFamily="2" charset="0"/>
                        </a:rPr>
                        <a:t>What’s On Week commencing</a:t>
                      </a:r>
                      <a:r>
                        <a:rPr lang="en-GB" sz="1200" b="1" baseline="0" dirty="0">
                          <a:solidFill>
                            <a:srgbClr val="FFFFFF"/>
                          </a:solidFill>
                          <a:latin typeface="Twinkl Cursive Unlooped Smbold" panose="02000000000000000000" pitchFamily="2" charset="0"/>
                        </a:rPr>
                        <a:t> 1</a:t>
                      </a:r>
                      <a:r>
                        <a:rPr lang="en-GB" sz="1200" b="1" baseline="30000" dirty="0">
                          <a:solidFill>
                            <a:srgbClr val="FFFFFF"/>
                          </a:solidFill>
                          <a:latin typeface="Twinkl Cursive Unlooped Smbold" panose="02000000000000000000" pitchFamily="2" charset="0"/>
                        </a:rPr>
                        <a:t>st</a:t>
                      </a:r>
                      <a:r>
                        <a:rPr lang="en-GB" sz="1200" b="1" baseline="0" dirty="0">
                          <a:solidFill>
                            <a:srgbClr val="FFFFFF"/>
                          </a:solidFill>
                          <a:latin typeface="Twinkl Cursive Unlooped Smbold" panose="02000000000000000000" pitchFamily="2" charset="0"/>
                        </a:rPr>
                        <a:t> July</a:t>
                      </a:r>
                      <a:r>
                        <a:rPr lang="en-GB" sz="1200" b="1" dirty="0">
                          <a:solidFill>
                            <a:srgbClr val="FFFFFF"/>
                          </a:solidFill>
                          <a:latin typeface="Twinkl Cursive Unlooped Smbold" panose="02000000000000000000" pitchFamily="2" charset="0"/>
                        </a:rPr>
                        <a:t>? </a:t>
                      </a:r>
                      <a:endParaRPr sz="1200" b="1" dirty="0">
                        <a:solidFill>
                          <a:srgbClr val="FFFFFF"/>
                        </a:solidFill>
                        <a:latin typeface="Twinkl Cursive Unlooped Smbold" panose="02000000000000000000" pitchFamily="2" charset="0"/>
                      </a:endParaRPr>
                    </a:p>
                    <a:p>
                      <a:pPr marL="63500" marR="63500" lvl="0" indent="0" algn="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(Please see School club </a:t>
                      </a:r>
                      <a:r>
                        <a:rPr lang="en-GB" sz="600" b="1" u="sng" dirty="0">
                          <a:solidFill>
                            <a:srgbClr val="FFFF00"/>
                          </a:solidFill>
                          <a:latin typeface="Twinkl Cursive Unlooped Smbold" panose="02000000000000000000" pitchFamily="2" charset="0"/>
                        </a:rPr>
                        <a:t>Summer </a:t>
                      </a:r>
                      <a:r>
                        <a:rPr lang="en-GB" sz="600" b="1" u="sng" dirty="0">
                          <a:solidFill>
                            <a:srgbClr val="FFFF00"/>
                          </a:solidFill>
                          <a:latin typeface="Twinkl Cursive Unlooped Smbold" panose="02000000000000000000" pitchFamily="2" charset="0"/>
                          <a:hlinkClick r:id="rId6">
                            <a:extLst>
                              <a:ext uri="{A12FA001-AC4F-418D-AE19-62706E023703}">
                                <ahyp:hlinkClr xmlns:ahyp="http://schemas.microsoft.com/office/drawing/2018/hyperlinkcolor" val="tx"/>
                              </a:ext>
                            </a:extLst>
                          </a:hlinkClick>
                        </a:rPr>
                        <a:t>Term</a:t>
                      </a:r>
                      <a:r>
                        <a:rPr lang="en-GB" sz="600" b="1" dirty="0">
                          <a:solidFill>
                            <a:srgbClr val="FFFF00"/>
                          </a:solidFill>
                          <a:latin typeface="Twinkl Cursive Unlooped Smbold" panose="02000000000000000000" pitchFamily="2" charset="0"/>
                        </a:rPr>
                        <a:t> </a:t>
                      </a:r>
                      <a:r>
                        <a:rPr lang="en-GB" sz="600" b="1" dirty="0">
                          <a:solidFill>
                            <a:srgbClr val="FFFFFF"/>
                          </a:solidFill>
                          <a:latin typeface="Twinkl Cursive Unlooped Smbold" panose="02000000000000000000" pitchFamily="2" charset="0"/>
                        </a:rPr>
                        <a:t>timetable for further club details)</a:t>
                      </a:r>
                      <a:r>
                        <a:rPr lang="en-GB" sz="600" b="1" dirty="0">
                          <a:solidFill>
                            <a:srgbClr val="FFFFFF"/>
                          </a:solidFill>
                          <a:highlight>
                            <a:srgbClr val="FFFFFF"/>
                          </a:highlight>
                          <a:latin typeface="Twinkl Cursive Unlooped Smbold" panose="02000000000000000000" pitchFamily="2" charset="0"/>
                        </a:rPr>
                        <a:t> </a:t>
                      </a:r>
                      <a:endParaRPr sz="600" b="1" dirty="0">
                        <a:solidFill>
                          <a:srgbClr val="FFFFFF"/>
                        </a:solidFill>
                        <a:highlight>
                          <a:srgbClr val="FFFFFF"/>
                        </a:highlight>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1849B"/>
                    </a:solidFill>
                  </a:tcPr>
                </a:tc>
                <a:tc hMerge="1">
                  <a:txBody>
                    <a:bodyPr/>
                    <a:lstStyle/>
                    <a:p>
                      <a:endParaRPr lang="en-GB"/>
                    </a:p>
                  </a:txBody>
                  <a:tcPr/>
                </a:tc>
                <a:tc hMerge="1">
                  <a:txBody>
                    <a:bodyPr/>
                    <a:lstStyle/>
                    <a:p>
                      <a:endParaRPr lang="en-GB"/>
                    </a:p>
                  </a:txBody>
                  <a:tcPr/>
                </a:tc>
                <a:tc hMerge="1">
                  <a:txBody>
                    <a:bodyPr/>
                    <a:lstStyle/>
                    <a:p>
                      <a:endParaRPr lang="en-US"/>
                    </a:p>
                  </a:txBody>
                  <a:tcPr/>
                </a:tc>
                <a:tc hMerge="1">
                  <a:txBody>
                    <a:bodyPr/>
                    <a:lstStyle/>
                    <a:p>
                      <a:endParaRPr lang="en-US"/>
                    </a:p>
                  </a:txBody>
                  <a:tcPr/>
                </a:tc>
                <a:tc hMerge="1">
                  <a:txBody>
                    <a:bodyPr/>
                    <a:lstStyle/>
                    <a:p>
                      <a:endParaRPr lang="en-GB"/>
                    </a:p>
                  </a:txBody>
                  <a:tcPr/>
                </a:tc>
                <a:tc hMerge="1">
                  <a:txBody>
                    <a:bodyPr/>
                    <a:lstStyle/>
                    <a:p>
                      <a:endParaRPr lang="en-US"/>
                    </a:p>
                  </a:txBody>
                  <a:tcPr>
                    <a:lnL w="9525" cap="flat" cmpd="sng" algn="ctr">
                      <a:solidFill>
                        <a:srgbClr val="FFFFFF"/>
                      </a:solidFill>
                      <a:prstDash val="solid"/>
                      <a:round/>
                      <a:headEnd type="none" w="sm" len="sm"/>
                      <a:tailEnd type="none" w="sm" len="sm"/>
                    </a:lnL>
                  </a:tcPr>
                </a:tc>
                <a:extLst>
                  <a:ext uri="{0D108BD9-81ED-4DB2-BD59-A6C34878D82A}">
                    <a16:rowId xmlns:a16="http://schemas.microsoft.com/office/drawing/2014/main" val="10000"/>
                  </a:ext>
                </a:extLst>
              </a:tr>
              <a:tr h="430558">
                <a:tc>
                  <a:txBody>
                    <a:bodyPr/>
                    <a:lstStyle/>
                    <a:p>
                      <a:pPr marL="63500" marR="63500" lvl="0" indent="0" algn="ctr" rtl="0">
                        <a:lnSpc>
                          <a:spcPct val="115000"/>
                        </a:lnSpc>
                        <a:spcBef>
                          <a:spcPts val="0"/>
                        </a:spcBef>
                        <a:spcAft>
                          <a:spcPts val="0"/>
                        </a:spcAft>
                        <a:buNone/>
                      </a:pPr>
                      <a:r>
                        <a:rPr lang="en-GB" sz="700" b="1" dirty="0">
                          <a:solidFill>
                            <a:srgbClr val="FFFFFF"/>
                          </a:solidFill>
                          <a:latin typeface="Twinkl Cursive Unlooped Smbold" panose="02000000000000000000" pitchFamily="2" charset="0"/>
                        </a:rPr>
                        <a:t>Date </a:t>
                      </a:r>
                      <a:endParaRPr sz="700" b="1"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500" b="1" dirty="0">
                          <a:solidFill>
                            <a:srgbClr val="FFFFFF"/>
                          </a:solidFill>
                          <a:latin typeface="Twinkl Cursive Unlooped Smbold" panose="02000000000000000000" pitchFamily="2" charset="0"/>
                        </a:rPr>
                        <a:t>Breakfast</a:t>
                      </a:r>
                    </a:p>
                    <a:p>
                      <a:pPr marL="63500" marR="63500" lvl="0" indent="0" algn="ctr" rtl="0">
                        <a:lnSpc>
                          <a:spcPct val="115000"/>
                        </a:lnSpc>
                        <a:spcBef>
                          <a:spcPts val="0"/>
                        </a:spcBef>
                        <a:spcAft>
                          <a:spcPts val="0"/>
                        </a:spcAft>
                        <a:buNone/>
                      </a:pPr>
                      <a:r>
                        <a:rPr lang="en-GB" sz="500" b="1" dirty="0">
                          <a:solidFill>
                            <a:srgbClr val="FFFFFF"/>
                          </a:solidFill>
                          <a:latin typeface="Twinkl Cursive Unlooped Smbold" panose="02000000000000000000" pitchFamily="2" charset="0"/>
                        </a:rPr>
                        <a:t>Club</a:t>
                      </a:r>
                      <a:endParaRPr sz="900" b="1" dirty="0">
                        <a:solidFill>
                          <a:srgbClr val="FFFFFF"/>
                        </a:solidFill>
                        <a:latin typeface="Twinkl Cursive Unlooped Smbold" panose="02000000000000000000" pitchFamily="2" charset="0"/>
                      </a:endParaRPr>
                    </a:p>
                  </a:txBody>
                  <a:tcPr marL="0" marR="0" marT="0" marB="0"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900" b="1" dirty="0">
                          <a:solidFill>
                            <a:srgbClr val="FFFFFF"/>
                          </a:solidFill>
                          <a:latin typeface="Twinkl Cursive Unlooped Smbold" panose="02000000000000000000" pitchFamily="2" charset="0"/>
                        </a:rPr>
                        <a:t>P.E</a:t>
                      </a:r>
                      <a:endParaRPr sz="900" b="1" dirty="0">
                        <a:solidFill>
                          <a:srgbClr val="FFFFFF"/>
                        </a:solidFill>
                        <a:latin typeface="Twinkl Cursive Unlooped Smbold" panose="02000000000000000000" pitchFamily="2" charset="0"/>
                      </a:endParaRPr>
                    </a:p>
                  </a:txBody>
                  <a:tcPr marL="0" marR="0" marT="0" marB="0"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700" b="1" dirty="0">
                          <a:solidFill>
                            <a:srgbClr val="FFFFFF"/>
                          </a:solidFill>
                          <a:latin typeface="Twinkl Cursive Unlooped Smbold" panose="02000000000000000000" pitchFamily="2" charset="0"/>
                        </a:rPr>
                        <a:t>What’s On</a:t>
                      </a:r>
                      <a:r>
                        <a:rPr lang="en-GB" sz="700" dirty="0">
                          <a:solidFill>
                            <a:srgbClr val="FFFFFF"/>
                          </a:solidFill>
                          <a:latin typeface="Twinkl Cursive Unlooped Smbold" panose="02000000000000000000" pitchFamily="2" charset="0"/>
                        </a:rPr>
                        <a:t> </a:t>
                      </a:r>
                      <a:endParaRPr sz="700"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700" b="1" dirty="0">
                          <a:solidFill>
                            <a:srgbClr val="FFFFFF"/>
                          </a:solidFill>
                          <a:latin typeface="Twinkl Cursive Unlooped Smbold" panose="02000000000000000000" pitchFamily="2" charset="0"/>
                        </a:rPr>
                        <a:t>Who does it involve?</a:t>
                      </a:r>
                      <a:r>
                        <a:rPr lang="en-GB" sz="700" dirty="0">
                          <a:solidFill>
                            <a:srgbClr val="FFFFFF"/>
                          </a:solidFill>
                          <a:latin typeface="Twinkl Cursive Unlooped Smbold" panose="02000000000000000000" pitchFamily="2" charset="0"/>
                        </a:rPr>
                        <a:t> </a:t>
                      </a:r>
                      <a:endParaRPr sz="700"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700" dirty="0">
                          <a:solidFill>
                            <a:srgbClr val="FFFFFF"/>
                          </a:solidFill>
                          <a:latin typeface="Twinkl Cursive Unlooped Smbold" panose="02000000000000000000" pitchFamily="2" charset="0"/>
                        </a:rPr>
                        <a:t>Music</a:t>
                      </a:r>
                    </a:p>
                    <a:p>
                      <a:pPr marL="63500" marR="63500" lvl="0" indent="0" algn="ctr" rtl="0">
                        <a:lnSpc>
                          <a:spcPct val="115000"/>
                        </a:lnSpc>
                        <a:spcBef>
                          <a:spcPts val="0"/>
                        </a:spcBef>
                        <a:spcAft>
                          <a:spcPts val="0"/>
                        </a:spcAft>
                        <a:buNone/>
                      </a:pPr>
                      <a:r>
                        <a:rPr lang="en-GB" sz="700" dirty="0">
                          <a:solidFill>
                            <a:srgbClr val="FFFFFF"/>
                          </a:solidFill>
                          <a:latin typeface="Twinkl Cursive Unlooped Smbold" panose="02000000000000000000" pitchFamily="2" charset="0"/>
                        </a:rPr>
                        <a:t>Lesson</a:t>
                      </a:r>
                      <a:endParaRPr sz="700" dirty="0">
                        <a:solidFill>
                          <a:srgbClr val="FFFFFF"/>
                        </a:solidFill>
                        <a:latin typeface="Twinkl Cursive Unlooped Smbold" panose="02000000000000000000" pitchFamily="2" charset="0"/>
                      </a:endParaRPr>
                    </a:p>
                  </a:txBody>
                  <a:tcPr marL="91425" marR="91425" marT="91425" marB="91425"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31849B"/>
                    </a:solidFill>
                  </a:tcPr>
                </a:tc>
                <a:tc>
                  <a:txBody>
                    <a:bodyPr/>
                    <a:lstStyle/>
                    <a:p>
                      <a:pPr marL="63500" marR="63500" lvl="0" indent="0" algn="ctr" rtl="0">
                        <a:lnSpc>
                          <a:spcPct val="115000"/>
                        </a:lnSpc>
                        <a:spcBef>
                          <a:spcPts val="0"/>
                        </a:spcBef>
                        <a:spcAft>
                          <a:spcPts val="0"/>
                        </a:spcAft>
                        <a:buNone/>
                      </a:pPr>
                      <a:r>
                        <a:rPr lang="en-GB" sz="700" b="1" dirty="0">
                          <a:solidFill>
                            <a:schemeClr val="lt1"/>
                          </a:solidFill>
                          <a:latin typeface="Twinkl Cursive Unlooped Smbold" panose="02000000000000000000" pitchFamily="2" charset="0"/>
                        </a:rPr>
                        <a:t>Clubs</a:t>
                      </a:r>
                      <a:r>
                        <a:rPr lang="en-GB" sz="700" dirty="0">
                          <a:solidFill>
                            <a:schemeClr val="lt1"/>
                          </a:solidFill>
                          <a:latin typeface="Twinkl Cursive Unlooped Smbold" panose="02000000000000000000" pitchFamily="2" charset="0"/>
                        </a:rPr>
                        <a:t> </a:t>
                      </a:r>
                      <a:endParaRPr sz="700" dirty="0">
                        <a:solidFill>
                          <a:schemeClr val="lt1"/>
                        </a:solidFill>
                        <a:latin typeface="Twinkl Cursive Unlooped Smbold" panose="02000000000000000000" pitchFamily="2" charset="0"/>
                      </a:endParaRPr>
                    </a:p>
                    <a:p>
                      <a:pPr marL="63500" marR="63500" lvl="0" indent="0" algn="ctr" rtl="0">
                        <a:lnSpc>
                          <a:spcPct val="115000"/>
                        </a:lnSpc>
                        <a:spcBef>
                          <a:spcPts val="0"/>
                        </a:spcBef>
                        <a:spcAft>
                          <a:spcPts val="0"/>
                        </a:spcAft>
                        <a:buNone/>
                      </a:pPr>
                      <a:r>
                        <a:rPr lang="en-GB" sz="700" b="1" dirty="0">
                          <a:solidFill>
                            <a:schemeClr val="lt1"/>
                          </a:solidFill>
                          <a:latin typeface="Twinkl Cursive Unlooped Smbold" panose="02000000000000000000" pitchFamily="2" charset="0"/>
                        </a:rPr>
                        <a:t>3.30-4.30</a:t>
                      </a:r>
                      <a:r>
                        <a:rPr lang="en-GB" sz="700" dirty="0">
                          <a:solidFill>
                            <a:schemeClr val="lt1"/>
                          </a:solidFill>
                          <a:latin typeface="Twinkl Cursive Unlooped Smbold" panose="02000000000000000000" pitchFamily="2" charset="0"/>
                        </a:rPr>
                        <a:t> </a:t>
                      </a:r>
                      <a:endParaRPr sz="700" dirty="0">
                        <a:solidFill>
                          <a:schemeClr val="lt1"/>
                        </a:solidFill>
                        <a:latin typeface="Twinkl Cursive Unlooped Smbold" panose="02000000000000000000" pitchFamily="2" charset="0"/>
                      </a:endParaRPr>
                    </a:p>
                  </a:txBody>
                  <a:tcPr marL="91425" marR="91425" marT="91425" marB="91425">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B w="9525" cap="flat" cmpd="sng" algn="ctr">
                      <a:solidFill>
                        <a:srgbClr val="FFFFFF"/>
                      </a:solidFill>
                      <a:prstDash val="solid"/>
                      <a:round/>
                      <a:headEnd type="none" w="sm" len="sm"/>
                      <a:tailEnd type="none" w="sm" len="sm"/>
                    </a:lnB>
                    <a:solidFill>
                      <a:srgbClr val="244061"/>
                    </a:solidFill>
                  </a:tcPr>
                </a:tc>
                <a:extLst>
                  <a:ext uri="{0D108BD9-81ED-4DB2-BD59-A6C34878D82A}">
                    <a16:rowId xmlns:a16="http://schemas.microsoft.com/office/drawing/2014/main" val="10001"/>
                  </a:ext>
                </a:extLst>
              </a:tr>
              <a:tr h="597190">
                <a:tc>
                  <a:txBody>
                    <a:bodyPr/>
                    <a:lstStyle/>
                    <a:p>
                      <a:pPr marL="63500" marR="63500" lvl="0" indent="0" algn="ct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Monday 1</a:t>
                      </a:r>
                      <a:r>
                        <a:rPr lang="en-GB" sz="600" b="1" baseline="30000" dirty="0">
                          <a:solidFill>
                            <a:srgbClr val="FFFFFF"/>
                          </a:solidFill>
                          <a:latin typeface="Twinkl Cursive Unlooped Smbold" panose="02000000000000000000" pitchFamily="2" charset="0"/>
                        </a:rPr>
                        <a:t>st</a:t>
                      </a:r>
                      <a:r>
                        <a:rPr lang="en-GB" sz="600" b="1" dirty="0">
                          <a:solidFill>
                            <a:srgbClr val="FFFFFF"/>
                          </a:solidFill>
                          <a:latin typeface="Twinkl Cursive Unlooped Smbold" panose="02000000000000000000" pitchFamily="2" charset="0"/>
                        </a:rPr>
                        <a:t> July</a:t>
                      </a:r>
                      <a:endParaRPr sz="600" b="1"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F81BD"/>
                    </a:solidFill>
                  </a:tcPr>
                </a:tc>
                <a:tc>
                  <a:txBody>
                    <a:bodyPr/>
                    <a:lstStyle/>
                    <a:p>
                      <a:pPr marL="63500" marR="63500" lvl="0" indent="0" algn="ctr" rtl="0">
                        <a:lnSpc>
                          <a:spcPct val="115000"/>
                        </a:lnSpc>
                        <a:spcBef>
                          <a:spcPts val="0"/>
                        </a:spcBef>
                        <a:spcAft>
                          <a:spcPts val="0"/>
                        </a:spcAft>
                        <a:buNone/>
                      </a:pPr>
                      <a:endParaRPr sz="700" b="1" dirty="0">
                        <a:solidFill>
                          <a:schemeClr val="tx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bg1">
                        <a:lumMod val="85000"/>
                      </a:schemeClr>
                    </a:solidFill>
                  </a:tcPr>
                </a:tc>
                <a:tc>
                  <a:txBody>
                    <a:bodyPr/>
                    <a:lstStyle/>
                    <a:p>
                      <a:pPr marL="63500" marR="63500" lvl="0" indent="0" algn="ctr" rtl="0">
                        <a:lnSpc>
                          <a:spcPct val="115000"/>
                        </a:lnSpc>
                        <a:spcBef>
                          <a:spcPts val="0"/>
                        </a:spcBef>
                        <a:spcAft>
                          <a:spcPts val="0"/>
                        </a:spcAft>
                        <a:buNone/>
                      </a:pPr>
                      <a:endParaRPr sz="700" b="1" dirty="0">
                        <a:solidFill>
                          <a:schemeClr val="bg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tx1">
                        <a:lumMod val="50000"/>
                        <a:lumOff val="50000"/>
                      </a:schemeClr>
                    </a:solidFill>
                  </a:tcPr>
                </a:tc>
                <a:tc>
                  <a:txBody>
                    <a:bodyPr/>
                    <a:lstStyle/>
                    <a:p>
                      <a:pPr marL="63500" marR="63500" lvl="0" indent="0" algn="ctr" rtl="0">
                        <a:lnSpc>
                          <a:spcPct val="115000"/>
                        </a:lnSpc>
                        <a:spcBef>
                          <a:spcPts val="0"/>
                        </a:spcBef>
                        <a:spcAft>
                          <a:spcPts val="0"/>
                        </a:spcAft>
                        <a:buNone/>
                      </a:pPr>
                      <a:endParaRPr lang="en-GB" sz="700" dirty="0">
                        <a:latin typeface="Twinkl Cursive Unlooped Light"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endParaRPr lang="en-GB" sz="700" dirty="0">
                        <a:solidFill>
                          <a:schemeClr val="tx1"/>
                        </a:solidFill>
                        <a:latin typeface="Twinkl Cursive Unlooped Light"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a:solidFill>
                            <a:schemeClr val="tx1"/>
                          </a:solidFill>
                          <a:latin typeface="Twinkl Cursive Unlooped Smbold" panose="02000000000000000000" pitchFamily="2" charset="0"/>
                        </a:rPr>
                        <a:t>Alison Golby</a:t>
                      </a:r>
                      <a:endParaRPr lang="en-GB" sz="700" dirty="0">
                        <a:solidFill>
                          <a:schemeClr val="tx1"/>
                        </a:solidFill>
                        <a:latin typeface="Twinkl Cursive Unlooped Smbold" panose="02000000000000000000" pitchFamily="2" charset="0"/>
                      </a:endParaRPr>
                    </a:p>
                  </a:txBody>
                  <a:tcPr marL="0" marR="0" marT="0" marB="0" anchor="ctr">
                    <a:lnL w="9525" cap="flat" cmpd="sng" algn="ctr">
                      <a:solidFill>
                        <a:srgbClr val="FFFFFF"/>
                      </a:solidFill>
                      <a:prstDash val="solid"/>
                      <a:round/>
                      <a:headEnd type="none" w="sm" len="sm"/>
                      <a:tailEnd type="none" w="sm" len="sm"/>
                    </a:lnL>
                    <a:lnR w="9525" cap="flat" cmpd="sng" algn="ctr">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DBE5F1"/>
                    </a:solidFill>
                  </a:tcPr>
                </a:tc>
                <a:tc>
                  <a:txBody>
                    <a:bodyPr/>
                    <a:lstStyle/>
                    <a:p>
                      <a:pPr marL="63500" marR="6350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GB" sz="700" b="1" dirty="0">
                          <a:solidFill>
                            <a:schemeClr val="tx1"/>
                          </a:solidFill>
                          <a:latin typeface="Twinkl Cursive Unlooped Smbold" panose="02000000000000000000" pitchFamily="2" charset="0"/>
                        </a:rPr>
                        <a:t>Band</a:t>
                      </a:r>
                    </a:p>
                    <a:p>
                      <a:pPr marL="63500" marR="63500" lvl="0" indent="0" algn="ctr" defTabSz="914400" rtl="0" eaLnBrk="1" fontAlgn="auto" latinLnBrk="0" hangingPunct="1">
                        <a:lnSpc>
                          <a:spcPct val="115000"/>
                        </a:lnSpc>
                        <a:spcBef>
                          <a:spcPts val="0"/>
                        </a:spcBef>
                        <a:spcAft>
                          <a:spcPts val="0"/>
                        </a:spcAft>
                        <a:buClr>
                          <a:srgbClr val="000000"/>
                        </a:buClr>
                        <a:buSzTx/>
                        <a:buFont typeface="Arial"/>
                        <a:buNone/>
                        <a:tabLst/>
                        <a:defRPr/>
                      </a:pPr>
                      <a:endParaRPr lang="en-GB" sz="700" b="1" dirty="0">
                        <a:solidFill>
                          <a:schemeClr val="tx1"/>
                        </a:solidFill>
                        <a:latin typeface="Twinkl Cursive Unlooped Smbold" panose="02000000000000000000" pitchFamily="2" charset="0"/>
                      </a:endParaRPr>
                    </a:p>
                    <a:p>
                      <a:pPr marL="63500" marR="6350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GB" sz="700" b="1" dirty="0">
                          <a:solidFill>
                            <a:schemeClr val="tx1"/>
                          </a:solidFill>
                          <a:latin typeface="Twinkl Cursive Unlooped Smbold" panose="02000000000000000000" pitchFamily="2" charset="0"/>
                        </a:rPr>
                        <a:t>Tag Rugby</a:t>
                      </a:r>
                    </a:p>
                  </a:txBody>
                  <a:tcPr marL="0" marR="0" marT="0" marB="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92CDDC"/>
                    </a:solidFill>
                  </a:tcPr>
                </a:tc>
                <a:extLst>
                  <a:ext uri="{0D108BD9-81ED-4DB2-BD59-A6C34878D82A}">
                    <a16:rowId xmlns:a16="http://schemas.microsoft.com/office/drawing/2014/main" val="10002"/>
                  </a:ext>
                </a:extLst>
              </a:tr>
              <a:tr h="593077">
                <a:tc>
                  <a:txBody>
                    <a:bodyPr/>
                    <a:lstStyle/>
                    <a:p>
                      <a:pPr marL="63500" marR="63500" lvl="0" indent="0" algn="ct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Tuesday 2</a:t>
                      </a:r>
                      <a:r>
                        <a:rPr lang="en-GB" sz="600" b="1" baseline="30000" dirty="0">
                          <a:solidFill>
                            <a:srgbClr val="FFFFFF"/>
                          </a:solidFill>
                          <a:latin typeface="Twinkl Cursive Unlooped Smbold" panose="02000000000000000000" pitchFamily="2" charset="0"/>
                        </a:rPr>
                        <a:t>nd</a:t>
                      </a:r>
                      <a:r>
                        <a:rPr lang="en-GB" sz="600" b="1" dirty="0">
                          <a:solidFill>
                            <a:srgbClr val="FFFFFF"/>
                          </a:solidFill>
                          <a:latin typeface="Twinkl Cursive Unlooped Smbold" panose="02000000000000000000" pitchFamily="2" charset="0"/>
                        </a:rPr>
                        <a:t> July</a:t>
                      </a:r>
                      <a:endParaRPr sz="600" b="1"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F81BD"/>
                    </a:solidFill>
                  </a:tcPr>
                </a:tc>
                <a:tc>
                  <a:txBody>
                    <a:bodyPr/>
                    <a:lstStyle/>
                    <a:p>
                      <a:pPr marL="63500" marR="63500" lvl="0" indent="0" algn="ctr" rtl="0">
                        <a:lnSpc>
                          <a:spcPct val="115000"/>
                        </a:lnSpc>
                        <a:spcBef>
                          <a:spcPts val="0"/>
                        </a:spcBef>
                        <a:spcAft>
                          <a:spcPts val="0"/>
                        </a:spcAft>
                        <a:buNone/>
                      </a:pPr>
                      <a:endParaRPr sz="700" b="1" dirty="0">
                        <a:solidFill>
                          <a:schemeClr val="tx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bg1">
                        <a:lumMod val="85000"/>
                      </a:schemeClr>
                    </a:solidFill>
                  </a:tcPr>
                </a:tc>
                <a:tc>
                  <a:txBody>
                    <a:bodyPr/>
                    <a:lstStyle/>
                    <a:p>
                      <a:pPr marL="63500" marR="6350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lang="en-GB" sz="700" b="1" dirty="0">
                          <a:solidFill>
                            <a:schemeClr val="bg1"/>
                          </a:solidFill>
                          <a:latin typeface="Twinkl Cursive Unlooped Smbold" panose="02000000000000000000" pitchFamily="2" charset="0"/>
                        </a:rPr>
                        <a:t>Beech &amp; Oak</a:t>
                      </a:r>
                    </a:p>
                  </a:txBody>
                  <a:tcPr marL="0" marR="0" marT="0" marB="0"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tx1">
                        <a:lumMod val="50000"/>
                        <a:lumOff val="50000"/>
                      </a:schemeClr>
                    </a:solidFill>
                  </a:tcPr>
                </a:tc>
                <a:tc>
                  <a:txBody>
                    <a:bodyPr/>
                    <a:lstStyle/>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Class-led Outdoor Learning</a:t>
                      </a:r>
                    </a:p>
                    <a:p>
                      <a:pPr marL="63500" marR="63500" lvl="0" indent="0" algn="ctr" rtl="0">
                        <a:lnSpc>
                          <a:spcPct val="115000"/>
                        </a:lnSpc>
                        <a:spcBef>
                          <a:spcPts val="0"/>
                        </a:spcBef>
                        <a:spcAft>
                          <a:spcPts val="0"/>
                        </a:spcAft>
                        <a:buNone/>
                      </a:pPr>
                      <a:endParaRPr lang="en-GB" sz="700" dirty="0">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Tag Tournament</a:t>
                      </a: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Ash</a:t>
                      </a:r>
                    </a:p>
                    <a:p>
                      <a:pPr marL="63500" marR="63500" lvl="0" indent="0" algn="ctr" rtl="0">
                        <a:lnSpc>
                          <a:spcPct val="115000"/>
                        </a:lnSpc>
                        <a:spcBef>
                          <a:spcPts val="0"/>
                        </a:spcBef>
                        <a:spcAft>
                          <a:spcPts val="0"/>
                        </a:spcAft>
                        <a:buNone/>
                      </a:pPr>
                      <a:endParaRPr lang="en-GB" sz="700" dirty="0">
                        <a:solidFill>
                          <a:schemeClr val="tx1"/>
                        </a:solidFill>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Selected Teams</a:t>
                      </a:r>
                      <a:endParaRPr sz="700" dirty="0">
                        <a:solidFill>
                          <a:schemeClr val="tx1"/>
                        </a:solidFill>
                        <a:latin typeface="Twinkl Cursive Unlooped Light"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Smbold" panose="02000000000000000000" pitchFamily="2" charset="0"/>
                        </a:rPr>
                        <a:t>Francisca Van Holthoon</a:t>
                      </a:r>
                    </a:p>
                  </a:txBody>
                  <a:tcPr marL="0" marR="0" marT="0" marB="0" anchor="ctr">
                    <a:lnL w="9525" cap="flat" cmpd="sng" algn="ctr">
                      <a:solidFill>
                        <a:srgbClr val="FFFFFF"/>
                      </a:solidFill>
                      <a:prstDash val="solid"/>
                      <a:round/>
                      <a:headEnd type="none" w="sm" len="sm"/>
                      <a:tailEnd type="none" w="sm" len="sm"/>
                    </a:lnL>
                    <a:lnR w="9525" cap="flat" cmpd="sng" algn="ctr">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Drama Club</a:t>
                      </a:r>
                    </a:p>
                  </a:txBody>
                  <a:tcPr marL="0" marR="0" marT="0" marB="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92CDDC"/>
                    </a:solidFill>
                  </a:tcPr>
                </a:tc>
                <a:extLst>
                  <a:ext uri="{0D108BD9-81ED-4DB2-BD59-A6C34878D82A}">
                    <a16:rowId xmlns:a16="http://schemas.microsoft.com/office/drawing/2014/main" val="10003"/>
                  </a:ext>
                </a:extLst>
              </a:tr>
              <a:tr h="562430">
                <a:tc>
                  <a:txBody>
                    <a:bodyPr/>
                    <a:lstStyle/>
                    <a:p>
                      <a:pPr marL="63500" marR="63500" lvl="0" indent="0" algn="ct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Wednesday 3</a:t>
                      </a:r>
                      <a:r>
                        <a:rPr lang="en-GB" sz="600" b="1" baseline="30000" dirty="0">
                          <a:solidFill>
                            <a:srgbClr val="FFFFFF"/>
                          </a:solidFill>
                          <a:latin typeface="Twinkl Cursive Unlooped Smbold" panose="02000000000000000000" pitchFamily="2" charset="0"/>
                        </a:rPr>
                        <a:t>rd</a:t>
                      </a:r>
                      <a:r>
                        <a:rPr lang="en-GB" sz="600" b="1" dirty="0">
                          <a:solidFill>
                            <a:srgbClr val="FFFFFF"/>
                          </a:solidFill>
                          <a:latin typeface="Twinkl Cursive Unlooped Smbold" panose="02000000000000000000" pitchFamily="2" charset="0"/>
                        </a:rPr>
                        <a:t> July</a:t>
                      </a:r>
                      <a:endParaRPr sz="600" b="1" dirty="0">
                        <a:solidFill>
                          <a:srgbClr val="FFFFFF"/>
                        </a:solidFill>
                        <a:latin typeface="Twinkl Cursive Unlooped Smbold"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F81BD"/>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8-9am</a:t>
                      </a:r>
                      <a:endParaRPr sz="700" b="1" dirty="0">
                        <a:solidFill>
                          <a:schemeClr val="tx1"/>
                        </a:solidFill>
                        <a:latin typeface="Twinkl Cursive Unlooped Smbold" panose="02000000000000000000" pitchFamily="2" charset="0"/>
                      </a:endParaRPr>
                    </a:p>
                  </a:txBody>
                  <a:tcPr marL="0" marR="0" marT="0" marB="0"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bg1">
                        <a:lumMod val="85000"/>
                      </a:schemeClr>
                    </a:solidFill>
                  </a:tcPr>
                </a:tc>
                <a:tc>
                  <a:txBody>
                    <a:bodyPr/>
                    <a:lstStyle/>
                    <a:p>
                      <a:pPr marL="63500" marR="63500" lvl="0" indent="0" algn="ctr" rtl="0">
                        <a:lnSpc>
                          <a:spcPct val="115000"/>
                        </a:lnSpc>
                        <a:spcBef>
                          <a:spcPts val="0"/>
                        </a:spcBef>
                        <a:spcAft>
                          <a:spcPts val="0"/>
                        </a:spcAft>
                        <a:buNone/>
                      </a:pPr>
                      <a:r>
                        <a:rPr lang="en-GB" sz="700" b="1" dirty="0">
                          <a:solidFill>
                            <a:schemeClr val="bg1"/>
                          </a:solidFill>
                          <a:latin typeface="Twinkl Cursive Unlooped Smbold" panose="02000000000000000000" pitchFamily="2" charset="0"/>
                        </a:rPr>
                        <a:t>Maple </a:t>
                      </a:r>
                    </a:p>
                  </a:txBody>
                  <a:tcPr marL="0" marR="0" marT="0" marB="0"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tx1">
                        <a:lumMod val="50000"/>
                        <a:lumOff val="50000"/>
                      </a:schemeClr>
                    </a:solidFill>
                  </a:tcPr>
                </a:tc>
                <a:tc>
                  <a:txBody>
                    <a:bodyPr/>
                    <a:lstStyle/>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Class-led Outdoor Learning</a:t>
                      </a:r>
                    </a:p>
                    <a:p>
                      <a:pPr marL="63500" marR="63500" lvl="0" indent="0" algn="ctr" rtl="0">
                        <a:lnSpc>
                          <a:spcPct val="115000"/>
                        </a:lnSpc>
                        <a:spcBef>
                          <a:spcPts val="0"/>
                        </a:spcBef>
                        <a:spcAft>
                          <a:spcPts val="0"/>
                        </a:spcAft>
                        <a:buNone/>
                      </a:pPr>
                      <a:endParaRPr lang="en-GB" sz="700" dirty="0">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New Reception Parents Meeting 2:30pm</a:t>
                      </a: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Beech</a:t>
                      </a:r>
                    </a:p>
                    <a:p>
                      <a:pPr marL="63500" marR="63500" lvl="0" indent="0" algn="ctr" rtl="0">
                        <a:lnSpc>
                          <a:spcPct val="115000"/>
                        </a:lnSpc>
                        <a:spcBef>
                          <a:spcPts val="0"/>
                        </a:spcBef>
                        <a:spcAft>
                          <a:spcPts val="0"/>
                        </a:spcAft>
                        <a:buNone/>
                      </a:pPr>
                      <a:endParaRPr lang="en-GB" sz="700" dirty="0">
                        <a:solidFill>
                          <a:schemeClr val="tx1"/>
                        </a:solidFill>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Reception Parents 24/25</a:t>
                      </a:r>
                      <a:endParaRPr sz="700" dirty="0">
                        <a:solidFill>
                          <a:schemeClr val="tx1"/>
                        </a:solidFill>
                        <a:latin typeface="Twinkl Cursive Unlooped Light"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Smbold" panose="02000000000000000000" pitchFamily="2" charset="0"/>
                        </a:rPr>
                        <a:t>Sarah Wheatley</a:t>
                      </a:r>
                    </a:p>
                  </a:txBody>
                  <a:tcPr marL="0" marR="0" marT="0" marB="0" anchor="ctr">
                    <a:lnL w="9525" cap="flat" cmpd="sng" algn="ctr">
                      <a:solidFill>
                        <a:srgbClr val="FFFFFF"/>
                      </a:solidFill>
                      <a:prstDash val="solid"/>
                      <a:round/>
                      <a:headEnd type="none" w="sm" len="sm"/>
                      <a:tailEnd type="none" w="sm" len="sm"/>
                    </a:lnL>
                    <a:lnR w="9525" cap="flat" cmpd="sng" algn="ctr">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Choir Club</a:t>
                      </a:r>
                    </a:p>
                  </a:txBody>
                  <a:tcPr marL="0" marR="0" marT="0" marB="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92CDDC"/>
                    </a:solidFill>
                  </a:tcPr>
                </a:tc>
                <a:extLst>
                  <a:ext uri="{0D108BD9-81ED-4DB2-BD59-A6C34878D82A}">
                    <a16:rowId xmlns:a16="http://schemas.microsoft.com/office/drawing/2014/main" val="10004"/>
                  </a:ext>
                </a:extLst>
              </a:tr>
              <a:tr h="628308">
                <a:tc>
                  <a:txBody>
                    <a:bodyPr/>
                    <a:lstStyle/>
                    <a:p>
                      <a:pPr marL="63500" marR="63500" lvl="0" indent="0" algn="ct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Thursday 4</a:t>
                      </a:r>
                      <a:r>
                        <a:rPr lang="en-GB" sz="600" b="1" baseline="30000" dirty="0">
                          <a:solidFill>
                            <a:srgbClr val="FFFFFF"/>
                          </a:solidFill>
                          <a:latin typeface="Twinkl Cursive Unlooped Smbold" panose="02000000000000000000" pitchFamily="2" charset="0"/>
                        </a:rPr>
                        <a:t>th</a:t>
                      </a:r>
                      <a:r>
                        <a:rPr lang="en-GB" sz="600" b="1" dirty="0">
                          <a:solidFill>
                            <a:srgbClr val="FFFFFF"/>
                          </a:solidFill>
                          <a:latin typeface="Twinkl Cursive Unlooped Smbold" panose="02000000000000000000" pitchFamily="2" charset="0"/>
                        </a:rPr>
                        <a:t> July</a:t>
                      </a:r>
                      <a:endParaRPr sz="600" b="1"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F81BD"/>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8-9am</a:t>
                      </a:r>
                      <a:endParaRPr sz="700" b="1" dirty="0">
                        <a:solidFill>
                          <a:schemeClr val="tx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bg1">
                        <a:lumMod val="85000"/>
                      </a:schemeClr>
                    </a:solidFill>
                  </a:tcPr>
                </a:tc>
                <a:tc>
                  <a:txBody>
                    <a:bodyPr/>
                    <a:lstStyle/>
                    <a:p>
                      <a:pPr marL="63500" marR="63500" lvl="0" indent="0" algn="ctr" rtl="0">
                        <a:lnSpc>
                          <a:spcPct val="115000"/>
                        </a:lnSpc>
                        <a:spcBef>
                          <a:spcPts val="0"/>
                        </a:spcBef>
                        <a:spcAft>
                          <a:spcPts val="0"/>
                        </a:spcAft>
                        <a:buNone/>
                      </a:pPr>
                      <a:endParaRPr sz="700" b="1" dirty="0">
                        <a:solidFill>
                          <a:schemeClr val="bg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chemeClr val="tx1">
                        <a:lumMod val="50000"/>
                        <a:lumOff val="50000"/>
                      </a:schemeClr>
                    </a:solidFill>
                  </a:tcPr>
                </a:tc>
                <a:tc>
                  <a:txBody>
                    <a:bodyPr/>
                    <a:lstStyle/>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Tuck Shop</a:t>
                      </a:r>
                    </a:p>
                    <a:p>
                      <a:pPr marL="63500" marR="63500" lvl="0" indent="0" algn="ctr" rtl="0">
                        <a:lnSpc>
                          <a:spcPct val="115000"/>
                        </a:lnSpc>
                        <a:spcBef>
                          <a:spcPts val="0"/>
                        </a:spcBef>
                        <a:spcAft>
                          <a:spcPts val="0"/>
                        </a:spcAft>
                        <a:buNone/>
                      </a:pPr>
                      <a:endParaRPr lang="en-GB" sz="700" dirty="0">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latin typeface="Twinkl Cursive Unlooped Light" panose="02000000000000000000" pitchFamily="2" charset="0"/>
                        </a:rPr>
                        <a:t>Sports Day 9.30am</a:t>
                      </a: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All</a:t>
                      </a:r>
                    </a:p>
                    <a:p>
                      <a:pPr marL="63500" marR="63500" lvl="0" indent="0" algn="ctr" rtl="0">
                        <a:lnSpc>
                          <a:spcPct val="115000"/>
                        </a:lnSpc>
                        <a:spcBef>
                          <a:spcPts val="0"/>
                        </a:spcBef>
                        <a:spcAft>
                          <a:spcPts val="0"/>
                        </a:spcAft>
                        <a:buNone/>
                      </a:pPr>
                      <a:endParaRPr lang="en-GB" sz="700" dirty="0">
                        <a:solidFill>
                          <a:schemeClr val="tx1"/>
                        </a:solidFill>
                        <a:latin typeface="Twinkl Cursive Unlooped Light" panose="02000000000000000000" pitchFamily="2" charset="0"/>
                      </a:endParaRPr>
                    </a:p>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N-Y6</a:t>
                      </a: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endParaRPr sz="700" dirty="0">
                        <a:solidFill>
                          <a:schemeClr val="tx1"/>
                        </a:solidFill>
                        <a:latin typeface="Twinkl Cursive Unlooped Smbold" panose="02000000000000000000" pitchFamily="2" charset="0"/>
                      </a:endParaRPr>
                    </a:p>
                  </a:txBody>
                  <a:tcPr marL="0" marR="0" marT="0" marB="0" anchor="ctr">
                    <a:lnL w="9525" cap="flat" cmpd="sng" algn="ctr">
                      <a:solidFill>
                        <a:srgbClr val="FFFFFF"/>
                      </a:solidFill>
                      <a:prstDash val="solid"/>
                      <a:round/>
                      <a:headEnd type="none" w="sm" len="sm"/>
                      <a:tailEnd type="none" w="sm" len="sm"/>
                    </a:lnL>
                    <a:lnR w="9525" cap="flat" cmpd="sng" algn="ctr">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Dance Club</a:t>
                      </a:r>
                    </a:p>
                  </a:txBody>
                  <a:tcPr marL="0" marR="0" marT="0" marB="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lgn="ctr">
                      <a:solidFill>
                        <a:srgbClr val="FFFFFF"/>
                      </a:solidFill>
                      <a:prstDash val="solid"/>
                      <a:round/>
                      <a:headEnd type="none" w="sm" len="sm"/>
                      <a:tailEnd type="none" w="sm" len="sm"/>
                    </a:lnB>
                    <a:solidFill>
                      <a:srgbClr val="92CDDC"/>
                    </a:solidFill>
                  </a:tcPr>
                </a:tc>
                <a:extLst>
                  <a:ext uri="{0D108BD9-81ED-4DB2-BD59-A6C34878D82A}">
                    <a16:rowId xmlns:a16="http://schemas.microsoft.com/office/drawing/2014/main" val="10005"/>
                  </a:ext>
                </a:extLst>
              </a:tr>
              <a:tr h="716436">
                <a:tc>
                  <a:txBody>
                    <a:bodyPr/>
                    <a:lstStyle/>
                    <a:p>
                      <a:pPr marL="63500" marR="63500" lvl="0" indent="0" algn="ctr" rtl="0">
                        <a:lnSpc>
                          <a:spcPct val="115000"/>
                        </a:lnSpc>
                        <a:spcBef>
                          <a:spcPts val="0"/>
                        </a:spcBef>
                        <a:spcAft>
                          <a:spcPts val="0"/>
                        </a:spcAft>
                        <a:buNone/>
                      </a:pPr>
                      <a:r>
                        <a:rPr lang="en-GB" sz="600" b="1" dirty="0">
                          <a:solidFill>
                            <a:srgbClr val="FFFFFF"/>
                          </a:solidFill>
                          <a:latin typeface="Twinkl Cursive Unlooped Smbold" panose="02000000000000000000" pitchFamily="2" charset="0"/>
                        </a:rPr>
                        <a:t>Friday 5</a:t>
                      </a:r>
                      <a:r>
                        <a:rPr lang="en-GB" sz="600" b="1" baseline="30000" dirty="0">
                          <a:solidFill>
                            <a:srgbClr val="FFFFFF"/>
                          </a:solidFill>
                          <a:latin typeface="Twinkl Cursive Unlooped Smbold" panose="02000000000000000000" pitchFamily="2" charset="0"/>
                        </a:rPr>
                        <a:t>th</a:t>
                      </a:r>
                      <a:r>
                        <a:rPr lang="en-GB" sz="600" b="1" dirty="0">
                          <a:solidFill>
                            <a:srgbClr val="FFFFFF"/>
                          </a:solidFill>
                          <a:latin typeface="Twinkl Cursive Unlooped Smbold" panose="02000000000000000000" pitchFamily="2" charset="0"/>
                        </a:rPr>
                        <a:t> July</a:t>
                      </a:r>
                      <a:endParaRPr sz="600" b="1" dirty="0">
                        <a:solidFill>
                          <a:srgbClr val="FFFFFF"/>
                        </a:solidFill>
                        <a:latin typeface="Twinkl Cursive Unlooped Smbold" panose="02000000000000000000" pitchFamily="2" charset="0"/>
                      </a:endParaRPr>
                    </a:p>
                  </a:txBody>
                  <a:tcPr marL="91425" marR="91425" marT="91425" marB="91425"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4F81BD"/>
                    </a:solidFill>
                  </a:tcPr>
                </a:tc>
                <a:tc>
                  <a:txBody>
                    <a:bodyPr/>
                    <a:lstStyle/>
                    <a:p>
                      <a:pPr marL="63500" marR="63500" lvl="0" indent="0" algn="ctr" rtl="0">
                        <a:lnSpc>
                          <a:spcPct val="115000"/>
                        </a:lnSpc>
                        <a:spcBef>
                          <a:spcPts val="0"/>
                        </a:spcBef>
                        <a:spcAft>
                          <a:spcPts val="0"/>
                        </a:spcAft>
                        <a:buNone/>
                      </a:pPr>
                      <a:endParaRPr sz="700" b="1" dirty="0">
                        <a:solidFill>
                          <a:schemeClr val="tx1"/>
                        </a:solidFill>
                        <a:latin typeface="Twinkl Cursive Unlooped Smbold" panose="02000000000000000000" pitchFamily="2" charset="0"/>
                      </a:endParaRPr>
                    </a:p>
                  </a:txBody>
                  <a:tcPr marL="91425" marR="91425" marT="91425" marB="91425"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chemeClr val="bg1">
                        <a:lumMod val="85000"/>
                      </a:schemeClr>
                    </a:solidFill>
                  </a:tcPr>
                </a:tc>
                <a:tc>
                  <a:txBody>
                    <a:bodyPr/>
                    <a:lstStyle/>
                    <a:p>
                      <a:pPr marL="63500" marR="63500" lvl="0" indent="0" algn="ctr" rtl="0">
                        <a:lnSpc>
                          <a:spcPct val="115000"/>
                        </a:lnSpc>
                        <a:spcBef>
                          <a:spcPts val="0"/>
                        </a:spcBef>
                        <a:spcAft>
                          <a:spcPts val="0"/>
                        </a:spcAft>
                        <a:buNone/>
                      </a:pPr>
                      <a:r>
                        <a:rPr lang="en-GB" sz="700" b="1">
                          <a:solidFill>
                            <a:schemeClr val="bg1"/>
                          </a:solidFill>
                          <a:latin typeface="Twinkl Cursive Unlooped Smbold" panose="02000000000000000000" pitchFamily="2" charset="0"/>
                        </a:rPr>
                        <a:t>Oak, </a:t>
                      </a:r>
                      <a:r>
                        <a:rPr lang="en-GB" sz="700" b="1" dirty="0">
                          <a:solidFill>
                            <a:schemeClr val="bg1"/>
                          </a:solidFill>
                          <a:latin typeface="Twinkl Cursive Unlooped Smbold" panose="02000000000000000000" pitchFamily="2" charset="0"/>
                        </a:rPr>
                        <a:t>Beech, &amp; Ash</a:t>
                      </a:r>
                      <a:endParaRPr sz="700" b="1" dirty="0">
                        <a:solidFill>
                          <a:schemeClr val="bg1"/>
                        </a:solidFill>
                        <a:latin typeface="Twinkl Cursive Unlooped Smbold" panose="02000000000000000000" pitchFamily="2" charset="0"/>
                      </a:endParaRPr>
                    </a:p>
                  </a:txBody>
                  <a:tcPr marL="91425" marR="91425" marT="91425" marB="91425" vert="vert27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chemeClr val="tx1">
                        <a:lumMod val="50000"/>
                        <a:lumOff val="50000"/>
                      </a:schemeClr>
                    </a:solidFill>
                  </a:tcPr>
                </a:tc>
                <a:tc>
                  <a:txBody>
                    <a:bodyPr/>
                    <a:lstStyle/>
                    <a:p>
                      <a:pPr marL="63500" marR="63500" lvl="0" indent="0" algn="ctr" rtl="0">
                        <a:lnSpc>
                          <a:spcPct val="115000"/>
                        </a:lnSpc>
                        <a:spcBef>
                          <a:spcPts val="0"/>
                        </a:spcBef>
                        <a:spcAft>
                          <a:spcPts val="0"/>
                        </a:spcAft>
                        <a:buNone/>
                      </a:pPr>
                      <a:endParaRPr lang="en-GB" sz="700" b="1" dirty="0">
                        <a:solidFill>
                          <a:schemeClr val="tx1"/>
                        </a:solidFill>
                        <a:latin typeface="Twinkl Cursive Unlooped Light" panose="02000000000000000000" pitchFamily="2" charset="0"/>
                      </a:endParaRP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dirty="0">
                          <a:solidFill>
                            <a:schemeClr val="tx1"/>
                          </a:solidFill>
                          <a:latin typeface="Twinkl Cursive Unlooped Light" panose="02000000000000000000" pitchFamily="2" charset="0"/>
                        </a:rPr>
                        <a:t>Ash</a:t>
                      </a:r>
                    </a:p>
                  </a:txBody>
                  <a:tcPr marL="0" marR="0" marT="0" marB="0" anchor="ctr">
                    <a:lnL w="9525" cap="flat" cmpd="sng">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endParaRPr lang="en-GB" sz="700" dirty="0">
                        <a:solidFill>
                          <a:schemeClr val="tx1"/>
                        </a:solidFill>
                        <a:latin typeface="Twinkl Cursive Unlooped Smbold" panose="02000000000000000000" pitchFamily="2" charset="0"/>
                      </a:endParaRPr>
                    </a:p>
                  </a:txBody>
                  <a:tcPr marL="0" marR="0" marT="0" marB="0" anchor="ctr">
                    <a:lnL w="9525" cap="flat" cmpd="sng" algn="ctr">
                      <a:solidFill>
                        <a:srgbClr val="FFFFFF"/>
                      </a:solidFill>
                      <a:prstDash val="solid"/>
                      <a:round/>
                      <a:headEnd type="none" w="sm" len="sm"/>
                      <a:tailEnd type="none" w="sm" len="sm"/>
                    </a:lnL>
                    <a:lnR w="9525" cap="flat" cmpd="sng" algn="ctr">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DBE5F1"/>
                    </a:solidFill>
                  </a:tcPr>
                </a:tc>
                <a:tc>
                  <a:txBody>
                    <a:bodyPr/>
                    <a:lstStyle/>
                    <a:p>
                      <a:pPr marL="63500" marR="63500" lvl="0" indent="0" algn="ctr" rtl="0">
                        <a:lnSpc>
                          <a:spcPct val="115000"/>
                        </a:lnSpc>
                        <a:spcBef>
                          <a:spcPts val="0"/>
                        </a:spcBef>
                        <a:spcAft>
                          <a:spcPts val="0"/>
                        </a:spcAft>
                        <a:buNone/>
                      </a:pPr>
                      <a:r>
                        <a:rPr lang="en-GB" sz="700" b="1" dirty="0">
                          <a:solidFill>
                            <a:schemeClr val="tx1"/>
                          </a:solidFill>
                          <a:latin typeface="Twinkl Cursive Unlooped Smbold" panose="02000000000000000000" pitchFamily="2" charset="0"/>
                        </a:rPr>
                        <a:t>Rounders and Cricket</a:t>
                      </a:r>
                      <a:endParaRPr sz="700" b="1" dirty="0">
                        <a:solidFill>
                          <a:schemeClr val="tx1"/>
                        </a:solidFill>
                        <a:latin typeface="Twinkl Cursive Unlooped Smbold" panose="02000000000000000000" pitchFamily="2" charset="0"/>
                      </a:endParaRPr>
                    </a:p>
                  </a:txBody>
                  <a:tcPr marL="0" marR="0" marT="0" marB="0" anchor="ctr">
                    <a:lnL w="9525" cap="flat" cmpd="sng" algn="ctr">
                      <a:solidFill>
                        <a:srgbClr val="FFFFFF"/>
                      </a:solidFill>
                      <a:prstDash val="solid"/>
                      <a:round/>
                      <a:headEnd type="none" w="sm" len="sm"/>
                      <a:tailEnd type="none" w="sm" len="sm"/>
                    </a:lnL>
                    <a:lnR w="9525" cap="flat" cmpd="sng">
                      <a:solidFill>
                        <a:srgbClr val="FFFFFF"/>
                      </a:solidFill>
                      <a:prstDash val="solid"/>
                      <a:round/>
                      <a:headEnd type="none" w="sm" len="sm"/>
                      <a:tailEnd type="none" w="sm" len="sm"/>
                    </a:lnR>
                    <a:lnT w="9525" cap="flat" cmpd="sng" algn="ctr">
                      <a:solidFill>
                        <a:srgbClr val="FFFFFF"/>
                      </a:solidFill>
                      <a:prstDash val="solid"/>
                      <a:round/>
                      <a:headEnd type="none" w="sm" len="sm"/>
                      <a:tailEnd type="none" w="sm" len="sm"/>
                    </a:lnT>
                    <a:lnB w="9525" cap="flat" cmpd="sng">
                      <a:solidFill>
                        <a:srgbClr val="FFFFFF"/>
                      </a:solidFill>
                      <a:prstDash val="solid"/>
                      <a:round/>
                      <a:headEnd type="none" w="sm" len="sm"/>
                      <a:tailEnd type="none" w="sm" len="sm"/>
                    </a:lnB>
                    <a:solidFill>
                      <a:srgbClr val="92CDDC"/>
                    </a:solidFill>
                  </a:tcPr>
                </a:tc>
                <a:extLst>
                  <a:ext uri="{0D108BD9-81ED-4DB2-BD59-A6C34878D82A}">
                    <a16:rowId xmlns:a16="http://schemas.microsoft.com/office/drawing/2014/main" val="10006"/>
                  </a:ext>
                </a:extLst>
              </a:tr>
            </a:tbl>
          </a:graphicData>
        </a:graphic>
      </p:graphicFrame>
      <p:sp>
        <p:nvSpPr>
          <p:cNvPr id="31" name="Google Shape;122;p17">
            <a:extLst>
              <a:ext uri="{FF2B5EF4-FFF2-40B4-BE49-F238E27FC236}">
                <a16:creationId xmlns:a16="http://schemas.microsoft.com/office/drawing/2014/main" id="{51E93A89-74BA-489F-B1F4-BA65F5A48ED5}"/>
              </a:ext>
            </a:extLst>
          </p:cNvPr>
          <p:cNvSpPr/>
          <p:nvPr/>
        </p:nvSpPr>
        <p:spPr>
          <a:xfrm>
            <a:off x="4920995" y="7123416"/>
            <a:ext cx="2584780" cy="3625476"/>
          </a:xfrm>
          <a:prstGeom prst="roundRect">
            <a:avLst>
              <a:gd name="adj" fmla="val 4069"/>
            </a:avLst>
          </a:prstGeom>
          <a:solidFill>
            <a:schemeClr val="tx1"/>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endParaRPr lang="en-GB" sz="1050" b="1" u="sng" dirty="0">
              <a:latin typeface="Twinkl Cursive Unlooped Light" panose="02000000000000000000" pitchFamily="2" charset="0"/>
              <a:ea typeface="Comic Sans MS"/>
              <a:cs typeface="Comic Sans MS"/>
              <a:sym typeface="Comic Sans MS"/>
            </a:endParaRPr>
          </a:p>
          <a:p>
            <a:pPr marL="0" lvl="0" indent="0" algn="ctr" rtl="0">
              <a:spcBef>
                <a:spcPts val="0"/>
              </a:spcBef>
              <a:spcAft>
                <a:spcPts val="0"/>
              </a:spcAft>
              <a:buNone/>
            </a:pPr>
            <a:endParaRPr sz="1050" b="1" u="sng" dirty="0">
              <a:latin typeface="Twinkl Cursive Unlooped Light" panose="02000000000000000000" pitchFamily="2" charset="0"/>
              <a:ea typeface="Comic Sans MS"/>
              <a:cs typeface="Comic Sans MS"/>
              <a:sym typeface="Comic Sans MS"/>
            </a:endParaRPr>
          </a:p>
        </p:txBody>
      </p:sp>
      <p:sp>
        <p:nvSpPr>
          <p:cNvPr id="37" name="TextBox 36">
            <a:extLst>
              <a:ext uri="{FF2B5EF4-FFF2-40B4-BE49-F238E27FC236}">
                <a16:creationId xmlns:a16="http://schemas.microsoft.com/office/drawing/2014/main" id="{F090C547-FF9D-46BA-A6E4-C9BE5B469D9D}"/>
              </a:ext>
            </a:extLst>
          </p:cNvPr>
          <p:cNvSpPr txBox="1"/>
          <p:nvPr/>
        </p:nvSpPr>
        <p:spPr>
          <a:xfrm>
            <a:off x="4830278" y="7148010"/>
            <a:ext cx="2766213" cy="276999"/>
          </a:xfrm>
          <a:prstGeom prst="rect">
            <a:avLst/>
          </a:prstGeom>
          <a:noFill/>
        </p:spPr>
        <p:txBody>
          <a:bodyPr wrap="square" rtlCol="0">
            <a:spAutoFit/>
          </a:bodyPr>
          <a:lstStyle/>
          <a:p>
            <a:pPr lvl="0" algn="ctr"/>
            <a:r>
              <a:rPr lang="en-GB" sz="1200" b="1" u="sng" dirty="0">
                <a:solidFill>
                  <a:schemeClr val="tx2"/>
                </a:solidFill>
                <a:latin typeface="Twinkl Cursive Unlooped Smbold" panose="02000000000000000000" pitchFamily="2" charset="0"/>
                <a:ea typeface="Comic Sans MS"/>
                <a:cs typeface="Comic Sans MS"/>
                <a:sym typeface="Comic Sans MS"/>
              </a:rPr>
              <a:t>SCHOOL CALENDAR DATES</a:t>
            </a:r>
          </a:p>
        </p:txBody>
      </p:sp>
      <p:pic>
        <p:nvPicPr>
          <p:cNvPr id="2" name="Picture 1">
            <a:extLst>
              <a:ext uri="{FF2B5EF4-FFF2-40B4-BE49-F238E27FC236}">
                <a16:creationId xmlns:a16="http://schemas.microsoft.com/office/drawing/2014/main" id="{A4875E0C-D236-44EA-AB06-1F0AA642BC83}"/>
              </a:ext>
            </a:extLst>
          </p:cNvPr>
          <p:cNvPicPr>
            <a:picLocks noChangeAspect="1"/>
          </p:cNvPicPr>
          <p:nvPr/>
        </p:nvPicPr>
        <p:blipFill>
          <a:blip r:embed="rId11"/>
          <a:stretch>
            <a:fillRect/>
          </a:stretch>
        </p:blipFill>
        <p:spPr>
          <a:xfrm>
            <a:off x="60583" y="5709086"/>
            <a:ext cx="3545266" cy="5056595"/>
          </a:xfrm>
          <a:prstGeom prst="rect">
            <a:avLst/>
          </a:prstGeom>
        </p:spPr>
      </p:pic>
      <p:graphicFrame>
        <p:nvGraphicFramePr>
          <p:cNvPr id="34" name="Table 33">
            <a:extLst>
              <a:ext uri="{FF2B5EF4-FFF2-40B4-BE49-F238E27FC236}">
                <a16:creationId xmlns:a16="http://schemas.microsoft.com/office/drawing/2014/main" id="{C59530E0-C4B6-41A5-8F04-05301D8CC916}"/>
              </a:ext>
            </a:extLst>
          </p:cNvPr>
          <p:cNvGraphicFramePr>
            <a:graphicFrameLocks noGrp="1"/>
          </p:cNvGraphicFramePr>
          <p:nvPr>
            <p:extLst>
              <p:ext uri="{D42A27DB-BD31-4B8C-83A1-F6EECF244321}">
                <p14:modId xmlns:p14="http://schemas.microsoft.com/office/powerpoint/2010/main" val="938468246"/>
              </p:ext>
            </p:extLst>
          </p:nvPr>
        </p:nvGraphicFramePr>
        <p:xfrm>
          <a:off x="4920995" y="7449603"/>
          <a:ext cx="2618132" cy="2994534"/>
        </p:xfrm>
        <a:graphic>
          <a:graphicData uri="http://schemas.openxmlformats.org/drawingml/2006/table">
            <a:tbl>
              <a:tblPr firstRow="1" bandRow="1">
                <a:tableStyleId>{2D5ABB26-0587-4C30-8999-92F81FD0307C}</a:tableStyleId>
              </a:tblPr>
              <a:tblGrid>
                <a:gridCol w="1258309">
                  <a:extLst>
                    <a:ext uri="{9D8B030D-6E8A-4147-A177-3AD203B41FA5}">
                      <a16:colId xmlns:a16="http://schemas.microsoft.com/office/drawing/2014/main" val="3553081416"/>
                    </a:ext>
                  </a:extLst>
                </a:gridCol>
                <a:gridCol w="1359823">
                  <a:extLst>
                    <a:ext uri="{9D8B030D-6E8A-4147-A177-3AD203B41FA5}">
                      <a16:colId xmlns:a16="http://schemas.microsoft.com/office/drawing/2014/main" val="3723956144"/>
                    </a:ext>
                  </a:extLst>
                </a:gridCol>
              </a:tblGrid>
              <a:tr h="244578">
                <a:tc>
                  <a:txBody>
                    <a:bodyPr/>
                    <a:lstStyle/>
                    <a:p>
                      <a:r>
                        <a:rPr lang="en-GB" sz="800" b="1" dirty="0">
                          <a:solidFill>
                            <a:schemeClr val="bg1"/>
                          </a:solidFill>
                          <a:latin typeface="Twinkl Cursive Unlooped Smbold" panose="02000000000000000000" pitchFamily="2" charset="0"/>
                        </a:rPr>
                        <a:t>Monday 8</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Sandford Cricket Festival</a:t>
                      </a:r>
                    </a:p>
                    <a:p>
                      <a:r>
                        <a:rPr lang="en-GB" sz="800" dirty="0">
                          <a:solidFill>
                            <a:schemeClr val="bg1"/>
                          </a:solidFill>
                          <a:latin typeface="Twinkl Cursive Unlooped Light" panose="02000000000000000000" pitchFamily="2" charset="0"/>
                        </a:rPr>
                        <a:t>(Selected Team)</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09947763"/>
                  </a:ext>
                </a:extLst>
              </a:tr>
              <a:tr h="244578">
                <a:tc>
                  <a:txBody>
                    <a:bodyPr/>
                    <a:lstStyle/>
                    <a:p>
                      <a:r>
                        <a:rPr lang="en-GB" sz="800" b="1" dirty="0">
                          <a:solidFill>
                            <a:schemeClr val="bg1"/>
                          </a:solidFill>
                          <a:latin typeface="Twinkl Cursive Unlooped Smbold" panose="02000000000000000000" pitchFamily="2" charset="0"/>
                        </a:rPr>
                        <a:t>Wednesday 10</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RESERVE sports day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91524782"/>
                  </a:ext>
                </a:extLst>
              </a:tr>
              <a:tr h="244578">
                <a:tc>
                  <a:txBody>
                    <a:bodyPr/>
                    <a:lstStyle/>
                    <a:p>
                      <a:pPr algn="just"/>
                      <a:r>
                        <a:rPr lang="en-GB" sz="800" b="1" dirty="0">
                          <a:solidFill>
                            <a:schemeClr val="bg1"/>
                          </a:solidFill>
                          <a:latin typeface="Twinkl Cursive Unlooped Smbold" panose="02000000000000000000" pitchFamily="2" charset="0"/>
                        </a:rPr>
                        <a:t>Thursday 11</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Transition Day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63754418"/>
                  </a:ext>
                </a:extLst>
              </a:tr>
              <a:tr h="185720">
                <a:tc>
                  <a:txBody>
                    <a:bodyPr/>
                    <a:lstStyle/>
                    <a:p>
                      <a:r>
                        <a:rPr lang="en-GB" sz="800" b="1" dirty="0">
                          <a:solidFill>
                            <a:schemeClr val="bg1"/>
                          </a:solidFill>
                          <a:latin typeface="Twinkl Cursive Unlooped Smbold" panose="02000000000000000000" pitchFamily="2" charset="0"/>
                        </a:rPr>
                        <a:t>Friday 12</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Circus Day</a:t>
                      </a:r>
                    </a:p>
                    <a:p>
                      <a:endParaRPr lang="en-GB" sz="800" dirty="0">
                        <a:solidFill>
                          <a:schemeClr val="bg1"/>
                        </a:solidFill>
                        <a:latin typeface="Twinkl Cursive Unlooped Light" panose="02000000000000000000" pitchFamily="2" charset="0"/>
                      </a:endParaRPr>
                    </a:p>
                    <a:p>
                      <a:r>
                        <a:rPr lang="en-GB" sz="800" dirty="0">
                          <a:solidFill>
                            <a:schemeClr val="bg1"/>
                          </a:solidFill>
                          <a:latin typeface="Twinkl Cursive Unlooped Light" panose="02000000000000000000" pitchFamily="2" charset="0"/>
                        </a:rPr>
                        <a:t>Reports</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74163667"/>
                  </a:ext>
                </a:extLst>
              </a:tr>
              <a:tr h="147619">
                <a:tc>
                  <a:txBody>
                    <a:bodyPr/>
                    <a:lstStyle/>
                    <a:p>
                      <a:r>
                        <a:rPr lang="en-GB" sz="800" b="1" dirty="0">
                          <a:solidFill>
                            <a:schemeClr val="bg1"/>
                          </a:solidFill>
                          <a:latin typeface="Twinkl Cursive Unlooped Smbold" panose="02000000000000000000" pitchFamily="2" charset="0"/>
                        </a:rPr>
                        <a:t>Wednesday 17</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KS2 Production “Olivia”</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6459146"/>
                  </a:ext>
                </a:extLst>
              </a:tr>
              <a:tr h="244578">
                <a:tc>
                  <a:txBody>
                    <a:bodyPr/>
                    <a:lstStyle/>
                    <a:p>
                      <a:r>
                        <a:rPr lang="en-GB" sz="800" b="1" dirty="0">
                          <a:solidFill>
                            <a:schemeClr val="bg1"/>
                          </a:solidFill>
                          <a:latin typeface="Twinkl Cursive Unlooped Smbold" panose="02000000000000000000" pitchFamily="2" charset="0"/>
                        </a:rPr>
                        <a:t>Thursday 18</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Summer Celebration &amp;</a:t>
                      </a:r>
                    </a:p>
                    <a:p>
                      <a:r>
                        <a:rPr lang="en-GB" sz="800" dirty="0">
                          <a:solidFill>
                            <a:schemeClr val="bg1"/>
                          </a:solidFill>
                          <a:latin typeface="Twinkl Cursive Unlooped Light" panose="02000000000000000000" pitchFamily="2" charset="0"/>
                        </a:rPr>
                        <a:t> Y6 Sleepover</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88086916"/>
                  </a:ext>
                </a:extLst>
              </a:tr>
              <a:tr h="244578">
                <a:tc>
                  <a:txBody>
                    <a:bodyPr/>
                    <a:lstStyle/>
                    <a:p>
                      <a:r>
                        <a:rPr lang="en-GB" sz="800" b="1" dirty="0">
                          <a:solidFill>
                            <a:schemeClr val="bg1"/>
                          </a:solidFill>
                          <a:latin typeface="Twinkl Cursive Unlooped Smbold" panose="02000000000000000000" pitchFamily="2" charset="0"/>
                        </a:rPr>
                        <a:t>Friday 19</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EVF Cross Country</a:t>
                      </a:r>
                    </a:p>
                    <a:p>
                      <a:r>
                        <a:rPr lang="en-GB" sz="800" dirty="0">
                          <a:solidFill>
                            <a:schemeClr val="bg1"/>
                          </a:solidFill>
                          <a:latin typeface="Twinkl Cursive Unlooped Light" panose="02000000000000000000" pitchFamily="2" charset="0"/>
                        </a:rPr>
                        <a:t>(selected Team)</a:t>
                      </a:r>
                    </a:p>
                    <a:p>
                      <a:endParaRPr lang="en-GB" sz="800" dirty="0">
                        <a:solidFill>
                          <a:schemeClr val="bg1"/>
                        </a:solidFill>
                        <a:latin typeface="Twinkl Cursive Unlooped Light" panose="02000000000000000000" pitchFamily="2" charset="0"/>
                      </a:endParaRPr>
                    </a:p>
                    <a:p>
                      <a:r>
                        <a:rPr lang="en-GB" sz="800" dirty="0">
                          <a:solidFill>
                            <a:schemeClr val="bg1"/>
                          </a:solidFill>
                          <a:latin typeface="Twinkl Cursive Unlooped Light" panose="02000000000000000000" pitchFamily="2" charset="0"/>
                        </a:rPr>
                        <a:t>Final LMLC for Ash</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82131623"/>
                  </a:ext>
                </a:extLst>
              </a:tr>
              <a:tr h="244578">
                <a:tc>
                  <a:txBody>
                    <a:bodyPr/>
                    <a:lstStyle/>
                    <a:p>
                      <a:r>
                        <a:rPr lang="en-GB" sz="800" b="1" dirty="0">
                          <a:solidFill>
                            <a:schemeClr val="bg1"/>
                          </a:solidFill>
                          <a:latin typeface="Twinkl Cursive Unlooped Smbold" panose="02000000000000000000" pitchFamily="2" charset="0"/>
                        </a:rPr>
                        <a:t>Wednesday 24</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Y6 Leavers’ Meal</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02928335"/>
                  </a:ext>
                </a:extLst>
              </a:tr>
              <a:tr h="244578">
                <a:tc>
                  <a:txBody>
                    <a:bodyPr/>
                    <a:lstStyle/>
                    <a:p>
                      <a:r>
                        <a:rPr lang="en-GB" sz="800" b="1" dirty="0">
                          <a:solidFill>
                            <a:schemeClr val="bg1"/>
                          </a:solidFill>
                          <a:latin typeface="Twinkl Cursive Unlooped Smbold" panose="02000000000000000000" pitchFamily="2" charset="0"/>
                        </a:rPr>
                        <a:t>Thursday 25</a:t>
                      </a:r>
                      <a:r>
                        <a:rPr lang="en-GB" sz="800" b="1" baseline="30000" dirty="0">
                          <a:solidFill>
                            <a:schemeClr val="bg1"/>
                          </a:solidFill>
                          <a:latin typeface="Twinkl Cursive Unlooped Smbold" panose="02000000000000000000" pitchFamily="2" charset="0"/>
                        </a:rPr>
                        <a:t>th</a:t>
                      </a:r>
                      <a:r>
                        <a:rPr lang="en-GB" sz="800" b="1" dirty="0">
                          <a:solidFill>
                            <a:schemeClr val="bg1"/>
                          </a:solidFill>
                          <a:latin typeface="Twinkl Cursive Unlooped Smbold" panose="02000000000000000000" pitchFamily="2" charset="0"/>
                        </a:rPr>
                        <a:t> July</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GB" sz="800" dirty="0">
                          <a:solidFill>
                            <a:schemeClr val="bg1"/>
                          </a:solidFill>
                          <a:latin typeface="Twinkl Cursive Unlooped Light" panose="02000000000000000000" pitchFamily="2" charset="0"/>
                        </a:rPr>
                        <a:t>Leavers’ Assembly- 2.15pm</a:t>
                      </a:r>
                    </a:p>
                    <a:p>
                      <a:endParaRPr lang="en-GB" sz="800" dirty="0">
                        <a:solidFill>
                          <a:schemeClr val="bg1"/>
                        </a:solidFill>
                        <a:latin typeface="Twinkl Cursive Unlooped Light" panose="02000000000000000000" pitchFamily="2" charset="0"/>
                      </a:endParaRPr>
                    </a:p>
                    <a:p>
                      <a:r>
                        <a:rPr lang="en-GB" sz="800" dirty="0">
                          <a:solidFill>
                            <a:schemeClr val="bg1"/>
                          </a:solidFill>
                          <a:latin typeface="Twinkl Cursive Unlooped Light" panose="02000000000000000000" pitchFamily="2" charset="0"/>
                        </a:rPr>
                        <a:t>Last Day of Term</a:t>
                      </a:r>
                    </a:p>
                  </a:txBody>
                  <a:tcPr marL="36000" marR="36000" marT="36000" marB="36000">
                    <a:lnL>
                      <a:noFill/>
                    </a:lnL>
                    <a:lnR>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27547154"/>
                  </a:ext>
                </a:extLst>
              </a:tr>
            </a:tbl>
          </a:graphicData>
        </a:graphic>
      </p:graphicFrame>
      <p:pic>
        <p:nvPicPr>
          <p:cNvPr id="5" name="Picture 4">
            <a:extLst>
              <a:ext uri="{FF2B5EF4-FFF2-40B4-BE49-F238E27FC236}">
                <a16:creationId xmlns:a16="http://schemas.microsoft.com/office/drawing/2014/main" id="{036274BA-A547-451A-AA2E-9CDB3C7B791D}"/>
              </a:ext>
            </a:extLst>
          </p:cNvPr>
          <p:cNvPicPr>
            <a:picLocks noChangeAspect="1"/>
          </p:cNvPicPr>
          <p:nvPr/>
        </p:nvPicPr>
        <p:blipFill>
          <a:blip r:embed="rId12"/>
          <a:stretch>
            <a:fillRect/>
          </a:stretch>
        </p:blipFill>
        <p:spPr>
          <a:xfrm>
            <a:off x="3792600" y="5766128"/>
            <a:ext cx="1617786" cy="1213339"/>
          </a:xfrm>
          <a:prstGeom prst="roundRect">
            <a:avLst>
              <a:gd name="adj" fmla="val 8594"/>
            </a:avLst>
          </a:prstGeom>
          <a:solidFill>
            <a:srgbClr val="FFFFFF">
              <a:shade val="85000"/>
            </a:srgbClr>
          </a:solidFill>
          <a:ln>
            <a:noFill/>
          </a:ln>
          <a:effectLst/>
        </p:spPr>
      </p:pic>
      <p:sp>
        <p:nvSpPr>
          <p:cNvPr id="6" name="TextBox 5">
            <a:extLst>
              <a:ext uri="{FF2B5EF4-FFF2-40B4-BE49-F238E27FC236}">
                <a16:creationId xmlns:a16="http://schemas.microsoft.com/office/drawing/2014/main" id="{0B4B8E77-0CA8-4B35-8D7C-1492614A737E}"/>
              </a:ext>
            </a:extLst>
          </p:cNvPr>
          <p:cNvSpPr txBox="1"/>
          <p:nvPr/>
        </p:nvSpPr>
        <p:spPr>
          <a:xfrm>
            <a:off x="5549242" y="5767463"/>
            <a:ext cx="1804537" cy="1308050"/>
          </a:xfrm>
          <a:prstGeom prst="rect">
            <a:avLst/>
          </a:prstGeom>
          <a:noFill/>
        </p:spPr>
        <p:txBody>
          <a:bodyPr wrap="square" rtlCol="0">
            <a:spAutoFit/>
          </a:bodyPr>
          <a:lstStyle/>
          <a:p>
            <a:pPr algn="ctr"/>
            <a:r>
              <a:rPr lang="en-GB" sz="1000" b="1" dirty="0">
                <a:latin typeface="Twinkl Cursive Unlooped Light" panose="02000000000000000000" pitchFamily="2" charset="0"/>
                <a:ea typeface="Comic Sans MS"/>
                <a:cs typeface="Comic Sans MS"/>
                <a:sym typeface="Comic Sans MS"/>
              </a:rPr>
              <a:t>Mrs </a:t>
            </a:r>
            <a:r>
              <a:rPr lang="en-GB" sz="1000" b="1" dirty="0" err="1">
                <a:latin typeface="Twinkl Cursive Unlooped Light" panose="02000000000000000000" pitchFamily="2" charset="0"/>
              </a:rPr>
              <a:t>Ferbrache</a:t>
            </a:r>
            <a:r>
              <a:rPr lang="en-GB" sz="1000" b="1" dirty="0">
                <a:latin typeface="Twinkl Cursive Unlooped Light" panose="02000000000000000000" pitchFamily="2" charset="0"/>
              </a:rPr>
              <a:t> </a:t>
            </a:r>
            <a:r>
              <a:rPr lang="en-GB" sz="1000" b="1" dirty="0">
                <a:latin typeface="Twinkl Cursive Unlooped Light" panose="02000000000000000000" pitchFamily="2" charset="0"/>
                <a:ea typeface="Comic Sans MS"/>
                <a:cs typeface="Comic Sans MS"/>
                <a:sym typeface="Comic Sans MS"/>
              </a:rPr>
              <a:t>came to visit</a:t>
            </a:r>
          </a:p>
          <a:p>
            <a:pPr algn="ctr"/>
            <a:endParaRPr lang="en-GB" sz="900" b="1" dirty="0">
              <a:latin typeface="Twinkl Cursive Unlooped Light" panose="02000000000000000000" pitchFamily="2" charset="0"/>
              <a:ea typeface="Comic Sans MS"/>
              <a:cs typeface="Comic Sans MS"/>
              <a:sym typeface="Comic Sans MS"/>
            </a:endParaRPr>
          </a:p>
          <a:p>
            <a:pPr algn="ctr"/>
            <a:r>
              <a:rPr lang="en-GB" sz="1000" dirty="0">
                <a:latin typeface="Twinkl Cursive Unlooped Light" panose="02000000000000000000" pitchFamily="2" charset="0"/>
                <a:ea typeface="Comic Sans MS"/>
                <a:cs typeface="Comic Sans MS"/>
                <a:sym typeface="Comic Sans MS"/>
              </a:rPr>
              <a:t>It was lovely to see Mrs </a:t>
            </a:r>
            <a:r>
              <a:rPr lang="en-GB" sz="1000" dirty="0" err="1">
                <a:latin typeface="Twinkl Cursive Unlooped Light" panose="02000000000000000000" pitchFamily="2" charset="0"/>
                <a:ea typeface="Comic Sans MS"/>
                <a:cs typeface="Comic Sans MS"/>
                <a:sym typeface="Comic Sans MS"/>
              </a:rPr>
              <a:t>Ferbrache</a:t>
            </a:r>
            <a:r>
              <a:rPr lang="en-GB" sz="1000" dirty="0">
                <a:latin typeface="Twinkl Cursive Unlooped Light" panose="02000000000000000000" pitchFamily="2" charset="0"/>
                <a:ea typeface="Comic Sans MS"/>
                <a:cs typeface="Comic Sans MS"/>
                <a:sym typeface="Comic Sans MS"/>
              </a:rPr>
              <a:t> drop in with baby Kaleb on Tuesday afternoon. The children loved meeting him (as did the staff!)</a:t>
            </a:r>
          </a:p>
          <a:p>
            <a:endParaRPr lang="en-GB"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FE2F3"/>
        </a:solidFill>
        <a:effectLst/>
      </p:bgPr>
    </p:bg>
    <p:spTree>
      <p:nvGrpSpPr>
        <p:cNvPr id="1" name="Shape 72"/>
        <p:cNvGrpSpPr/>
        <p:nvPr/>
      </p:nvGrpSpPr>
      <p:grpSpPr>
        <a:xfrm>
          <a:off x="0" y="0"/>
          <a:ext cx="0" cy="0"/>
          <a:chOff x="0" y="0"/>
          <a:chExt cx="0" cy="0"/>
        </a:xfrm>
      </p:grpSpPr>
      <p:sp>
        <p:nvSpPr>
          <p:cNvPr id="16" name="Google Shape;91;p16">
            <a:extLst>
              <a:ext uri="{FF2B5EF4-FFF2-40B4-BE49-F238E27FC236}">
                <a16:creationId xmlns:a16="http://schemas.microsoft.com/office/drawing/2014/main" id="{E7291512-9399-4679-938C-B84D0B653B60}"/>
              </a:ext>
            </a:extLst>
          </p:cNvPr>
          <p:cNvSpPr/>
          <p:nvPr/>
        </p:nvSpPr>
        <p:spPr>
          <a:xfrm>
            <a:off x="209550" y="6343650"/>
            <a:ext cx="3475200" cy="4161900"/>
          </a:xfrm>
          <a:prstGeom prst="rect">
            <a:avLst/>
          </a:prstGeom>
          <a:solidFill>
            <a:srgbClr val="24406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92;p16">
            <a:extLst>
              <a:ext uri="{FF2B5EF4-FFF2-40B4-BE49-F238E27FC236}">
                <a16:creationId xmlns:a16="http://schemas.microsoft.com/office/drawing/2014/main" id="{8BABD7FC-03E5-4B69-9217-7842004C015B}"/>
              </a:ext>
            </a:extLst>
          </p:cNvPr>
          <p:cNvSpPr/>
          <p:nvPr/>
        </p:nvSpPr>
        <p:spPr>
          <a:xfrm>
            <a:off x="3932400" y="6343650"/>
            <a:ext cx="3475200" cy="4161900"/>
          </a:xfrm>
          <a:prstGeom prst="rect">
            <a:avLst/>
          </a:prstGeom>
          <a:solidFill>
            <a:srgbClr val="24406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93;p16">
            <a:extLst>
              <a:ext uri="{FF2B5EF4-FFF2-40B4-BE49-F238E27FC236}">
                <a16:creationId xmlns:a16="http://schemas.microsoft.com/office/drawing/2014/main" id="{0C050CD7-2938-485C-9B5F-B0DB81064DBD}"/>
              </a:ext>
            </a:extLst>
          </p:cNvPr>
          <p:cNvSpPr/>
          <p:nvPr/>
        </p:nvSpPr>
        <p:spPr>
          <a:xfrm>
            <a:off x="3932400" y="247650"/>
            <a:ext cx="3475200" cy="4161900"/>
          </a:xfrm>
          <a:prstGeom prst="rect">
            <a:avLst/>
          </a:prstGeom>
          <a:solidFill>
            <a:srgbClr val="24406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94;p16">
            <a:extLst>
              <a:ext uri="{FF2B5EF4-FFF2-40B4-BE49-F238E27FC236}">
                <a16:creationId xmlns:a16="http://schemas.microsoft.com/office/drawing/2014/main" id="{9BE06C9F-75DA-4ED1-BEDC-98A49BC2EF28}"/>
              </a:ext>
            </a:extLst>
          </p:cNvPr>
          <p:cNvSpPr/>
          <p:nvPr/>
        </p:nvSpPr>
        <p:spPr>
          <a:xfrm>
            <a:off x="209550" y="247650"/>
            <a:ext cx="3475200" cy="4161900"/>
          </a:xfrm>
          <a:prstGeom prst="rect">
            <a:avLst/>
          </a:prstGeom>
          <a:solidFill>
            <a:srgbClr val="24406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95;p16">
            <a:extLst>
              <a:ext uri="{FF2B5EF4-FFF2-40B4-BE49-F238E27FC236}">
                <a16:creationId xmlns:a16="http://schemas.microsoft.com/office/drawing/2014/main" id="{592F0D77-AD3E-46C2-9AEB-85D15BAABEBF}"/>
              </a:ext>
            </a:extLst>
          </p:cNvPr>
          <p:cNvSpPr txBox="1"/>
          <p:nvPr/>
        </p:nvSpPr>
        <p:spPr>
          <a:xfrm>
            <a:off x="209550" y="5053350"/>
            <a:ext cx="7140900" cy="646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2800" b="1" dirty="0">
                <a:latin typeface="Twinkl Cursive Unlooped Smbold" panose="02000000000000000000" pitchFamily="2" charset="0"/>
                <a:ea typeface="Comic Sans MS"/>
                <a:cs typeface="Comic Sans MS"/>
                <a:sym typeface="Comic Sans MS"/>
              </a:rPr>
              <a:t>What have we been learning this week?</a:t>
            </a:r>
            <a:endParaRPr sz="2800" b="1" dirty="0">
              <a:latin typeface="Twinkl Cursive Unlooped Smbold" panose="02000000000000000000" pitchFamily="2" charset="0"/>
              <a:ea typeface="Comic Sans MS"/>
              <a:cs typeface="Comic Sans MS"/>
              <a:sym typeface="Comic Sans MS"/>
            </a:endParaRPr>
          </a:p>
        </p:txBody>
      </p:sp>
      <p:sp>
        <p:nvSpPr>
          <p:cNvPr id="21" name="Google Shape;96;p16">
            <a:extLst>
              <a:ext uri="{FF2B5EF4-FFF2-40B4-BE49-F238E27FC236}">
                <a16:creationId xmlns:a16="http://schemas.microsoft.com/office/drawing/2014/main" id="{58A0D5BF-4FA6-412A-9EEA-A29D8FC318E1}"/>
              </a:ext>
            </a:extLst>
          </p:cNvPr>
          <p:cNvSpPr/>
          <p:nvPr/>
        </p:nvSpPr>
        <p:spPr>
          <a:xfrm>
            <a:off x="209550" y="3905250"/>
            <a:ext cx="3475200" cy="1054275"/>
          </a:xfrm>
          <a:prstGeom prst="flowChart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200" b="1" u="sng" dirty="0">
                <a:latin typeface="Twinkl Cursive Unlooped Smbold" panose="02000000000000000000" pitchFamily="2" charset="0"/>
              </a:rPr>
              <a:t>Maple</a:t>
            </a:r>
          </a:p>
          <a:p>
            <a:pPr marL="0" lvl="0" indent="0" algn="ctr" rtl="0">
              <a:spcBef>
                <a:spcPts val="0"/>
              </a:spcBef>
              <a:spcAft>
                <a:spcPts val="0"/>
              </a:spcAft>
              <a:buNone/>
            </a:pPr>
            <a:endParaRPr sz="1200" b="1" u="sng" dirty="0">
              <a:latin typeface="Twinkl Cursive Unlooped Smbold" panose="02000000000000000000" pitchFamily="2" charset="0"/>
            </a:endParaRPr>
          </a:p>
          <a:p>
            <a:pPr algn="ctr"/>
            <a:r>
              <a:rPr lang="en-GB" sz="1000" dirty="0">
                <a:latin typeface="Twinkl Cursive Unlooped Light" panose="02000000000000000000" pitchFamily="2" charset="0"/>
              </a:rPr>
              <a:t>Reception have been slip, scoring and blending to make their clay sea creature models. The look fantastic!</a:t>
            </a:r>
            <a:endParaRPr sz="1000" dirty="0">
              <a:latin typeface="Twinkl Cursive Unlooped Light" panose="02000000000000000000" pitchFamily="2" charset="0"/>
            </a:endParaRPr>
          </a:p>
        </p:txBody>
      </p:sp>
      <p:sp>
        <p:nvSpPr>
          <p:cNvPr id="23" name="Google Shape;97;p16">
            <a:extLst>
              <a:ext uri="{FF2B5EF4-FFF2-40B4-BE49-F238E27FC236}">
                <a16:creationId xmlns:a16="http://schemas.microsoft.com/office/drawing/2014/main" id="{0A9A5D6F-A381-414B-904D-27BFDABBEBB9}"/>
              </a:ext>
            </a:extLst>
          </p:cNvPr>
          <p:cNvSpPr/>
          <p:nvPr/>
        </p:nvSpPr>
        <p:spPr>
          <a:xfrm>
            <a:off x="3932400" y="5793675"/>
            <a:ext cx="3475200" cy="1054275"/>
          </a:xfrm>
          <a:prstGeom prst="flowChart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200" b="1" u="sng" dirty="0">
                <a:latin typeface="Twinkl Cursive Unlooped Smbold" panose="02000000000000000000" pitchFamily="2" charset="0"/>
              </a:rPr>
              <a:t>Beech</a:t>
            </a:r>
          </a:p>
          <a:p>
            <a:pPr marL="0" lvl="0" indent="0" algn="ctr" rtl="0">
              <a:spcBef>
                <a:spcPts val="0"/>
              </a:spcBef>
              <a:spcAft>
                <a:spcPts val="0"/>
              </a:spcAft>
              <a:buNone/>
            </a:pPr>
            <a:r>
              <a:rPr lang="en-GB" sz="1000" dirty="0">
                <a:latin typeface="Twinkl Cursive Unlooped Light" panose="02000000000000000000" pitchFamily="2" charset="0"/>
              </a:rPr>
              <a:t>An eventful day for Beech class today. Year 5 have been having a spellbinding day at QE for their Quogwarts day, and Year 6 have been divulging in an array of activities on their Celebration Day at Sandford school</a:t>
            </a:r>
            <a:endParaRPr sz="1000" dirty="0">
              <a:latin typeface="Twinkl Cursive Unlooped Light" panose="02000000000000000000" pitchFamily="2" charset="0"/>
            </a:endParaRPr>
          </a:p>
        </p:txBody>
      </p:sp>
      <p:sp>
        <p:nvSpPr>
          <p:cNvPr id="24" name="Google Shape;98;p16">
            <a:extLst>
              <a:ext uri="{FF2B5EF4-FFF2-40B4-BE49-F238E27FC236}">
                <a16:creationId xmlns:a16="http://schemas.microsoft.com/office/drawing/2014/main" id="{A3644DC0-E4BD-4640-9EF7-11CE2489D354}"/>
              </a:ext>
            </a:extLst>
          </p:cNvPr>
          <p:cNvSpPr/>
          <p:nvPr/>
        </p:nvSpPr>
        <p:spPr>
          <a:xfrm>
            <a:off x="209550" y="5793686"/>
            <a:ext cx="3475200" cy="1054275"/>
          </a:xfrm>
          <a:prstGeom prst="flowChart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200" b="1" u="sng" dirty="0">
                <a:latin typeface="Twinkl Cursive Unlooped Smbold" panose="02000000000000000000" pitchFamily="2" charset="0"/>
              </a:rPr>
              <a:t>Oak</a:t>
            </a:r>
          </a:p>
          <a:p>
            <a:pPr marL="0" lvl="0" indent="0" algn="ctr" rtl="0">
              <a:spcBef>
                <a:spcPts val="0"/>
              </a:spcBef>
              <a:spcAft>
                <a:spcPts val="0"/>
              </a:spcAft>
              <a:buNone/>
            </a:pPr>
            <a:r>
              <a:rPr lang="en-GB" sz="1200" dirty="0">
                <a:latin typeface="Twinkl Cursive Unlooped Light" panose="02000000000000000000" pitchFamily="2" charset="0"/>
              </a:rPr>
              <a:t>Oak class have enjoyed an outdoor learning session, creating games using only what they could source outside!</a:t>
            </a:r>
          </a:p>
        </p:txBody>
      </p:sp>
      <p:sp>
        <p:nvSpPr>
          <p:cNvPr id="25" name="Google Shape;99;p16">
            <a:extLst>
              <a:ext uri="{FF2B5EF4-FFF2-40B4-BE49-F238E27FC236}">
                <a16:creationId xmlns:a16="http://schemas.microsoft.com/office/drawing/2014/main" id="{256F5C78-7794-4D25-8A11-89F55FC9ED95}"/>
              </a:ext>
            </a:extLst>
          </p:cNvPr>
          <p:cNvSpPr/>
          <p:nvPr/>
        </p:nvSpPr>
        <p:spPr>
          <a:xfrm>
            <a:off x="3932400" y="3905260"/>
            <a:ext cx="3475200" cy="1054275"/>
          </a:xfrm>
          <a:prstGeom prst="flowChartProcess">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GB" sz="1200" b="1" u="sng" dirty="0">
                <a:latin typeface="Twinkl Cursive Unlooped Smbold" panose="02000000000000000000" pitchFamily="2" charset="0"/>
              </a:rPr>
              <a:t>Ash</a:t>
            </a:r>
          </a:p>
          <a:p>
            <a:pPr marL="0" lvl="0" indent="0" algn="ctr" rtl="0">
              <a:spcBef>
                <a:spcPts val="0"/>
              </a:spcBef>
              <a:spcAft>
                <a:spcPts val="0"/>
              </a:spcAft>
              <a:buNone/>
            </a:pPr>
            <a:r>
              <a:rPr lang="en-GB" sz="1050" dirty="0">
                <a:latin typeface="Twinkl Cursive Unlooped Light" panose="02000000000000000000" pitchFamily="2" charset="0"/>
              </a:rPr>
              <a:t>In English Ash Class have been creating a piece of shared. They have also been sharing a new text called “Story Path” where the class gets to choose a different element to guide where the story goes!</a:t>
            </a:r>
          </a:p>
        </p:txBody>
      </p:sp>
      <p:pic>
        <p:nvPicPr>
          <p:cNvPr id="26" name="Picture 25">
            <a:extLst>
              <a:ext uri="{FF2B5EF4-FFF2-40B4-BE49-F238E27FC236}">
                <a16:creationId xmlns:a16="http://schemas.microsoft.com/office/drawing/2014/main" id="{1058523A-6CBB-4662-A40E-A7757D97AF0E}"/>
              </a:ext>
            </a:extLst>
          </p:cNvPr>
          <p:cNvPicPr>
            <a:picLocks noChangeAspect="1"/>
          </p:cNvPicPr>
          <p:nvPr/>
        </p:nvPicPr>
        <p:blipFill rotWithShape="1">
          <a:blip r:embed="rId3"/>
          <a:srcRect t="21196" b="24975"/>
          <a:stretch/>
        </p:blipFill>
        <p:spPr>
          <a:xfrm>
            <a:off x="4043676" y="6909835"/>
            <a:ext cx="2285227" cy="922575"/>
          </a:xfrm>
          <a:prstGeom prst="roundRect">
            <a:avLst>
              <a:gd name="adj" fmla="val 8594"/>
            </a:avLst>
          </a:prstGeom>
          <a:solidFill>
            <a:srgbClr val="FFFFFF">
              <a:shade val="85000"/>
            </a:srgbClr>
          </a:solidFill>
          <a:ln>
            <a:noFill/>
          </a:ln>
          <a:effectLst/>
        </p:spPr>
      </p:pic>
      <p:pic>
        <p:nvPicPr>
          <p:cNvPr id="27" name="Picture 26">
            <a:extLst>
              <a:ext uri="{FF2B5EF4-FFF2-40B4-BE49-F238E27FC236}">
                <a16:creationId xmlns:a16="http://schemas.microsoft.com/office/drawing/2014/main" id="{CDB102AF-E9AF-40AC-AA6A-78B5D2EC4BD2}"/>
              </a:ext>
            </a:extLst>
          </p:cNvPr>
          <p:cNvPicPr>
            <a:picLocks noChangeAspect="1"/>
          </p:cNvPicPr>
          <p:nvPr/>
        </p:nvPicPr>
        <p:blipFill rotWithShape="1">
          <a:blip r:embed="rId4"/>
          <a:srcRect l="3579" t="21663" r="-906" b="13735"/>
          <a:stretch/>
        </p:blipFill>
        <p:spPr>
          <a:xfrm>
            <a:off x="4043676" y="8770808"/>
            <a:ext cx="3337519" cy="1661462"/>
          </a:xfrm>
          <a:prstGeom prst="roundRect">
            <a:avLst>
              <a:gd name="adj" fmla="val 8594"/>
            </a:avLst>
          </a:prstGeom>
          <a:solidFill>
            <a:srgbClr val="FFFFFF">
              <a:shade val="85000"/>
            </a:srgbClr>
          </a:solidFill>
          <a:ln>
            <a:noFill/>
          </a:ln>
          <a:effectLst/>
        </p:spPr>
      </p:pic>
      <p:pic>
        <p:nvPicPr>
          <p:cNvPr id="28" name="Picture 27">
            <a:extLst>
              <a:ext uri="{FF2B5EF4-FFF2-40B4-BE49-F238E27FC236}">
                <a16:creationId xmlns:a16="http://schemas.microsoft.com/office/drawing/2014/main" id="{02583EBF-E598-4219-869F-0FF0E77B28F9}"/>
              </a:ext>
            </a:extLst>
          </p:cNvPr>
          <p:cNvPicPr>
            <a:picLocks noChangeAspect="1"/>
          </p:cNvPicPr>
          <p:nvPr/>
        </p:nvPicPr>
        <p:blipFill rotWithShape="1">
          <a:blip r:embed="rId5"/>
          <a:srcRect l="-4497" t="16295" r="-4942" b="18493"/>
          <a:stretch/>
        </p:blipFill>
        <p:spPr>
          <a:xfrm>
            <a:off x="4043676" y="7876959"/>
            <a:ext cx="1900362" cy="849299"/>
          </a:xfrm>
          <a:prstGeom prst="roundRect">
            <a:avLst>
              <a:gd name="adj" fmla="val 8594"/>
            </a:avLst>
          </a:prstGeom>
          <a:solidFill>
            <a:srgbClr val="FFFFFF">
              <a:shade val="85000"/>
            </a:srgbClr>
          </a:solidFill>
          <a:ln>
            <a:noFill/>
          </a:ln>
          <a:effectLst/>
        </p:spPr>
      </p:pic>
      <p:pic>
        <p:nvPicPr>
          <p:cNvPr id="29" name="Picture 28">
            <a:extLst>
              <a:ext uri="{FF2B5EF4-FFF2-40B4-BE49-F238E27FC236}">
                <a16:creationId xmlns:a16="http://schemas.microsoft.com/office/drawing/2014/main" id="{2C1C97F6-6591-4EA5-9F9F-4144E4E7DEE9}"/>
              </a:ext>
            </a:extLst>
          </p:cNvPr>
          <p:cNvPicPr>
            <a:picLocks noChangeAspect="1"/>
          </p:cNvPicPr>
          <p:nvPr/>
        </p:nvPicPr>
        <p:blipFill rotWithShape="1">
          <a:blip r:embed="rId6"/>
          <a:srcRect t="31622" r="4586"/>
          <a:stretch/>
        </p:blipFill>
        <p:spPr>
          <a:xfrm rot="5400000">
            <a:off x="5980305" y="7327711"/>
            <a:ext cx="1781901" cy="957738"/>
          </a:xfrm>
          <a:prstGeom prst="roundRect">
            <a:avLst>
              <a:gd name="adj" fmla="val 8594"/>
            </a:avLst>
          </a:prstGeom>
          <a:solidFill>
            <a:srgbClr val="FFFFFF">
              <a:shade val="85000"/>
            </a:srgbClr>
          </a:solidFill>
          <a:ln>
            <a:noFill/>
          </a:ln>
          <a:effectLst/>
        </p:spPr>
      </p:pic>
      <p:pic>
        <p:nvPicPr>
          <p:cNvPr id="4" name="Picture 3">
            <a:extLst>
              <a:ext uri="{FF2B5EF4-FFF2-40B4-BE49-F238E27FC236}">
                <a16:creationId xmlns:a16="http://schemas.microsoft.com/office/drawing/2014/main" id="{B1D83994-2FA1-4230-85A5-FD7072B4BB8E}"/>
              </a:ext>
            </a:extLst>
          </p:cNvPr>
          <p:cNvPicPr>
            <a:picLocks noChangeAspect="1"/>
          </p:cNvPicPr>
          <p:nvPr/>
        </p:nvPicPr>
        <p:blipFill>
          <a:blip r:embed="rId7"/>
          <a:stretch>
            <a:fillRect/>
          </a:stretch>
        </p:blipFill>
        <p:spPr>
          <a:xfrm>
            <a:off x="3962932" y="767049"/>
            <a:ext cx="1676536" cy="1257402"/>
          </a:xfrm>
          <a:prstGeom prst="roundRect">
            <a:avLst>
              <a:gd name="adj" fmla="val 8594"/>
            </a:avLst>
          </a:prstGeom>
          <a:solidFill>
            <a:srgbClr val="FFFFFF">
              <a:shade val="85000"/>
            </a:srgbClr>
          </a:solidFill>
          <a:ln>
            <a:noFill/>
          </a:ln>
          <a:effectLst/>
        </p:spPr>
      </p:pic>
      <p:pic>
        <p:nvPicPr>
          <p:cNvPr id="6" name="Picture 5">
            <a:extLst>
              <a:ext uri="{FF2B5EF4-FFF2-40B4-BE49-F238E27FC236}">
                <a16:creationId xmlns:a16="http://schemas.microsoft.com/office/drawing/2014/main" id="{32026147-D5AA-4A85-9883-C5661D1519A8}"/>
              </a:ext>
            </a:extLst>
          </p:cNvPr>
          <p:cNvPicPr>
            <a:picLocks noChangeAspect="1"/>
          </p:cNvPicPr>
          <p:nvPr/>
        </p:nvPicPr>
        <p:blipFill>
          <a:blip r:embed="rId8"/>
          <a:stretch>
            <a:fillRect/>
          </a:stretch>
        </p:blipFill>
        <p:spPr>
          <a:xfrm>
            <a:off x="3962932" y="2134634"/>
            <a:ext cx="1676536" cy="1257402"/>
          </a:xfrm>
          <a:prstGeom prst="roundRect">
            <a:avLst>
              <a:gd name="adj" fmla="val 8594"/>
            </a:avLst>
          </a:prstGeom>
          <a:solidFill>
            <a:srgbClr val="FFFFFF">
              <a:shade val="85000"/>
            </a:srgbClr>
          </a:solidFill>
          <a:ln>
            <a:noFill/>
          </a:ln>
          <a:effectLst/>
        </p:spPr>
      </p:pic>
      <p:pic>
        <p:nvPicPr>
          <p:cNvPr id="8" name="Picture 7">
            <a:extLst>
              <a:ext uri="{FF2B5EF4-FFF2-40B4-BE49-F238E27FC236}">
                <a16:creationId xmlns:a16="http://schemas.microsoft.com/office/drawing/2014/main" id="{772D23F9-7BC4-4B3B-8272-1DF3F893A2A7}"/>
              </a:ext>
            </a:extLst>
          </p:cNvPr>
          <p:cNvPicPr>
            <a:picLocks noChangeAspect="1"/>
          </p:cNvPicPr>
          <p:nvPr/>
        </p:nvPicPr>
        <p:blipFill>
          <a:blip r:embed="rId9"/>
          <a:stretch>
            <a:fillRect/>
          </a:stretch>
        </p:blipFill>
        <p:spPr>
          <a:xfrm>
            <a:off x="5670000" y="777582"/>
            <a:ext cx="1676536" cy="1257402"/>
          </a:xfrm>
          <a:prstGeom prst="roundRect">
            <a:avLst>
              <a:gd name="adj" fmla="val 8594"/>
            </a:avLst>
          </a:prstGeom>
          <a:solidFill>
            <a:srgbClr val="FFFFFF">
              <a:shade val="85000"/>
            </a:srgbClr>
          </a:solidFill>
          <a:ln>
            <a:noFill/>
          </a:ln>
          <a:effectLst/>
        </p:spPr>
      </p:pic>
      <p:pic>
        <p:nvPicPr>
          <p:cNvPr id="10" name="Picture 9">
            <a:extLst>
              <a:ext uri="{FF2B5EF4-FFF2-40B4-BE49-F238E27FC236}">
                <a16:creationId xmlns:a16="http://schemas.microsoft.com/office/drawing/2014/main" id="{B2E0D55E-07BC-422B-87A1-E96BD0986D8F}"/>
              </a:ext>
            </a:extLst>
          </p:cNvPr>
          <p:cNvPicPr>
            <a:picLocks noChangeAspect="1"/>
          </p:cNvPicPr>
          <p:nvPr/>
        </p:nvPicPr>
        <p:blipFill>
          <a:blip r:embed="rId10"/>
          <a:stretch>
            <a:fillRect/>
          </a:stretch>
        </p:blipFill>
        <p:spPr>
          <a:xfrm>
            <a:off x="5685266" y="2119757"/>
            <a:ext cx="1676536" cy="1257402"/>
          </a:xfrm>
          <a:prstGeom prst="roundRect">
            <a:avLst>
              <a:gd name="adj" fmla="val 8594"/>
            </a:avLst>
          </a:prstGeom>
          <a:solidFill>
            <a:srgbClr val="FFFFFF">
              <a:shade val="85000"/>
            </a:srgbClr>
          </a:solidFill>
          <a:ln>
            <a:noFill/>
          </a:ln>
          <a:effectLst/>
        </p:spPr>
      </p:pic>
      <p:pic>
        <p:nvPicPr>
          <p:cNvPr id="12" name="Picture 11">
            <a:extLst>
              <a:ext uri="{FF2B5EF4-FFF2-40B4-BE49-F238E27FC236}">
                <a16:creationId xmlns:a16="http://schemas.microsoft.com/office/drawing/2014/main" id="{EE74F23F-E900-4310-A829-4DE98B5987F8}"/>
              </a:ext>
            </a:extLst>
          </p:cNvPr>
          <p:cNvPicPr>
            <a:picLocks noChangeAspect="1"/>
          </p:cNvPicPr>
          <p:nvPr/>
        </p:nvPicPr>
        <p:blipFill>
          <a:blip r:embed="rId11"/>
          <a:stretch>
            <a:fillRect/>
          </a:stretch>
        </p:blipFill>
        <p:spPr>
          <a:xfrm rot="10800000">
            <a:off x="2189892" y="7070751"/>
            <a:ext cx="1471657" cy="1471657"/>
          </a:xfrm>
          <a:prstGeom prst="roundRect">
            <a:avLst>
              <a:gd name="adj" fmla="val 8594"/>
            </a:avLst>
          </a:prstGeom>
          <a:solidFill>
            <a:srgbClr val="FFFFFF">
              <a:shade val="85000"/>
            </a:srgbClr>
          </a:solidFill>
          <a:ln>
            <a:noFill/>
          </a:ln>
          <a:effectLst/>
        </p:spPr>
      </p:pic>
      <p:pic>
        <p:nvPicPr>
          <p:cNvPr id="14" name="Picture 13">
            <a:extLst>
              <a:ext uri="{FF2B5EF4-FFF2-40B4-BE49-F238E27FC236}">
                <a16:creationId xmlns:a16="http://schemas.microsoft.com/office/drawing/2014/main" id="{7FDD9BFD-A727-4B3D-BD44-055B047C933C}"/>
              </a:ext>
            </a:extLst>
          </p:cNvPr>
          <p:cNvPicPr>
            <a:picLocks noChangeAspect="1"/>
          </p:cNvPicPr>
          <p:nvPr/>
        </p:nvPicPr>
        <p:blipFill rotWithShape="1">
          <a:blip r:embed="rId12"/>
          <a:srcRect t="11928" b="4624"/>
          <a:stretch/>
        </p:blipFill>
        <p:spPr>
          <a:xfrm rot="10800000">
            <a:off x="454536" y="8603490"/>
            <a:ext cx="2985227" cy="1868335"/>
          </a:xfrm>
          <a:prstGeom prst="roundRect">
            <a:avLst>
              <a:gd name="adj" fmla="val 8594"/>
            </a:avLst>
          </a:prstGeom>
          <a:solidFill>
            <a:srgbClr val="FFFFFF">
              <a:shade val="85000"/>
            </a:srgbClr>
          </a:solidFill>
          <a:ln>
            <a:noFill/>
          </a:ln>
          <a:effectLst/>
        </p:spPr>
      </p:pic>
      <p:pic>
        <p:nvPicPr>
          <p:cNvPr id="35" name="Picture 34">
            <a:extLst>
              <a:ext uri="{FF2B5EF4-FFF2-40B4-BE49-F238E27FC236}">
                <a16:creationId xmlns:a16="http://schemas.microsoft.com/office/drawing/2014/main" id="{DCFC7216-33F2-4046-9888-578014591716}"/>
              </a:ext>
            </a:extLst>
          </p:cNvPr>
          <p:cNvPicPr>
            <a:picLocks noChangeAspect="1"/>
          </p:cNvPicPr>
          <p:nvPr/>
        </p:nvPicPr>
        <p:blipFill>
          <a:blip r:embed="rId13"/>
          <a:stretch>
            <a:fillRect/>
          </a:stretch>
        </p:blipFill>
        <p:spPr>
          <a:xfrm rot="10800000">
            <a:off x="230836" y="7092718"/>
            <a:ext cx="1937770" cy="1453328"/>
          </a:xfrm>
          <a:prstGeom prst="roundRect">
            <a:avLst>
              <a:gd name="adj" fmla="val 8594"/>
            </a:avLst>
          </a:prstGeom>
          <a:solidFill>
            <a:srgbClr val="FFFFFF">
              <a:shade val="85000"/>
            </a:srgbClr>
          </a:solidFill>
          <a:ln>
            <a:noFill/>
          </a:ln>
          <a:effectLst/>
        </p:spPr>
      </p:pic>
      <p:pic>
        <p:nvPicPr>
          <p:cNvPr id="38" name="Picture 37">
            <a:extLst>
              <a:ext uri="{FF2B5EF4-FFF2-40B4-BE49-F238E27FC236}">
                <a16:creationId xmlns:a16="http://schemas.microsoft.com/office/drawing/2014/main" id="{70F14B40-4103-48FD-B867-9230EDE8E129}"/>
              </a:ext>
            </a:extLst>
          </p:cNvPr>
          <p:cNvPicPr>
            <a:picLocks noChangeAspect="1"/>
          </p:cNvPicPr>
          <p:nvPr/>
        </p:nvPicPr>
        <p:blipFill>
          <a:blip r:embed="rId14"/>
          <a:stretch>
            <a:fillRect/>
          </a:stretch>
        </p:blipFill>
        <p:spPr>
          <a:xfrm rot="5400000">
            <a:off x="77596" y="2083822"/>
            <a:ext cx="1967224" cy="1475418"/>
          </a:xfrm>
          <a:prstGeom prst="roundRect">
            <a:avLst>
              <a:gd name="adj" fmla="val 8594"/>
            </a:avLst>
          </a:prstGeom>
          <a:solidFill>
            <a:srgbClr val="FFFFFF">
              <a:shade val="85000"/>
            </a:srgbClr>
          </a:solidFill>
          <a:ln>
            <a:noFill/>
          </a:ln>
          <a:effectLst/>
        </p:spPr>
      </p:pic>
      <p:pic>
        <p:nvPicPr>
          <p:cNvPr id="43" name="Picture 42">
            <a:extLst>
              <a:ext uri="{FF2B5EF4-FFF2-40B4-BE49-F238E27FC236}">
                <a16:creationId xmlns:a16="http://schemas.microsoft.com/office/drawing/2014/main" id="{703ABF1E-119A-4A3B-BC7B-F2E9569F85C0}"/>
              </a:ext>
            </a:extLst>
          </p:cNvPr>
          <p:cNvPicPr>
            <a:picLocks noChangeAspect="1"/>
          </p:cNvPicPr>
          <p:nvPr/>
        </p:nvPicPr>
        <p:blipFill>
          <a:blip r:embed="rId15"/>
          <a:stretch>
            <a:fillRect/>
          </a:stretch>
        </p:blipFill>
        <p:spPr>
          <a:xfrm rot="5400000">
            <a:off x="1808116" y="2051968"/>
            <a:ext cx="2003628" cy="1502721"/>
          </a:xfrm>
          <a:prstGeom prst="roundRect">
            <a:avLst>
              <a:gd name="adj" fmla="val 8594"/>
            </a:avLst>
          </a:prstGeom>
          <a:solidFill>
            <a:srgbClr val="FFFFFF">
              <a:shade val="85000"/>
            </a:srgbClr>
          </a:solidFill>
          <a:ln>
            <a:noFill/>
          </a:ln>
          <a:effectLst/>
        </p:spPr>
      </p:pic>
      <p:pic>
        <p:nvPicPr>
          <p:cNvPr id="45" name="Picture 44">
            <a:extLst>
              <a:ext uri="{FF2B5EF4-FFF2-40B4-BE49-F238E27FC236}">
                <a16:creationId xmlns:a16="http://schemas.microsoft.com/office/drawing/2014/main" id="{690BAD9C-EAAA-4112-90AF-AD7DE97F56AA}"/>
              </a:ext>
            </a:extLst>
          </p:cNvPr>
          <p:cNvPicPr>
            <a:picLocks noChangeAspect="1"/>
          </p:cNvPicPr>
          <p:nvPr/>
        </p:nvPicPr>
        <p:blipFill rotWithShape="1">
          <a:blip r:embed="rId16"/>
          <a:srcRect l="10954" r="15261"/>
          <a:stretch/>
        </p:blipFill>
        <p:spPr>
          <a:xfrm rot="5400000">
            <a:off x="1149482" y="282255"/>
            <a:ext cx="1451503" cy="1475419"/>
          </a:xfrm>
          <a:prstGeom prst="roundRect">
            <a:avLst>
              <a:gd name="adj" fmla="val 8594"/>
            </a:avLst>
          </a:prstGeom>
          <a:solidFill>
            <a:srgbClr val="FFFFFF">
              <a:shade val="85000"/>
            </a:srgbClr>
          </a:solidFill>
          <a:ln>
            <a:noFill/>
          </a:ln>
          <a:effectLst/>
        </p:spPr>
      </p:pic>
    </p:spTree>
    <p:extLst>
      <p:ext uri="{BB962C8B-B14F-4D97-AF65-F5344CB8AC3E}">
        <p14:creationId xmlns:p14="http://schemas.microsoft.com/office/powerpoint/2010/main" val="604309"/>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C5D147"/>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lt1"/>
        </a:solidFill>
        <a:ln w="9525" cap="flat" cmpd="sng">
          <a:solidFill>
            <a:schemeClr val="dk2"/>
          </a:solidFill>
          <a:prstDash val="solid"/>
          <a:round/>
          <a:headEnd type="none" w="sm" len="sm"/>
          <a:tailEnd type="none" w="sm" len="sm"/>
        </a:ln>
      </a:spPr>
      <a:bodyPr spcFirstLastPara="1" wrap="square" lIns="91425" tIns="91425" rIns="91425" bIns="91425" anchor="t" anchorCtr="0">
        <a:noAutofit/>
      </a:bodyPr>
      <a:lstStyle>
        <a:defPPr algn="ctr" fontAlgn="base">
          <a:defRPr sz="1050" u="sng" dirty="0">
            <a:solidFill>
              <a:srgbClr val="4472C4"/>
            </a:solidFill>
            <a:latin typeface="Comic Sans MS" panose="030F0702030302020204" pitchFamily="66" charset="0"/>
          </a:defRPr>
        </a:defPPr>
      </a:lstStyle>
    </a:spDef>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2050</TotalTime>
  <Words>1311</Words>
  <Application>Microsoft Office PowerPoint</Application>
  <PresentationFormat>Custom</PresentationFormat>
  <Paragraphs>158</Paragraphs>
  <Slides>3</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Comic Sans MS</vt:lpstr>
      <vt:lpstr>Twinkl Cursive Unlooped Light</vt:lpstr>
      <vt:lpstr>Twinkl Cursive Unlooped Smbold</vt:lpstr>
      <vt:lpstr>Arial</vt:lpstr>
      <vt:lpstr>Wingdings</vt:lpstr>
      <vt:lpstr>Simple Light</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Toyah Jones</dc:creator>
  <cp:lastModifiedBy>Toyah Jones</cp:lastModifiedBy>
  <cp:revision>309</cp:revision>
  <dcterms:modified xsi:type="dcterms:W3CDTF">2024-06-27T13:42:20Z</dcterms:modified>
</cp:coreProperties>
</file>